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9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8" d="100"/>
          <a:sy n="68" d="100"/>
        </p:scale>
        <p:origin x="-12" y="4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959E212A-98F5-48F4-826F-70CF85DE1B7D}" type="datetimeFigureOut">
              <a:rPr lang="ru-RU" smtClean="0"/>
              <a:pPr/>
              <a:t>12.10.2019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57AF01EA-C109-4169-9B83-BA95522DC4A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E212A-98F5-48F4-826F-70CF85DE1B7D}" type="datetimeFigureOut">
              <a:rPr lang="ru-RU" smtClean="0"/>
              <a:pPr/>
              <a:t>12.10.2019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01EA-C109-4169-9B83-BA95522DC4A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E212A-98F5-48F4-826F-70CF85DE1B7D}" type="datetimeFigureOut">
              <a:rPr lang="ru-RU" smtClean="0"/>
              <a:pPr/>
              <a:t>12.10.2019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01EA-C109-4169-9B83-BA95522DC4A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59E212A-98F5-48F4-826F-70CF85DE1B7D}" type="datetimeFigureOut">
              <a:rPr lang="ru-RU" smtClean="0"/>
              <a:pPr/>
              <a:t>12.10.2019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01EA-C109-4169-9B83-BA95522DC4A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959E212A-98F5-48F4-826F-70CF85DE1B7D}" type="datetimeFigureOut">
              <a:rPr lang="ru-RU" smtClean="0"/>
              <a:pPr/>
              <a:t>12.10.2019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57AF01EA-C109-4169-9B83-BA95522DC4AB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59E212A-98F5-48F4-826F-70CF85DE1B7D}" type="datetimeFigureOut">
              <a:rPr lang="ru-RU" smtClean="0"/>
              <a:pPr/>
              <a:t>12.10.2019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7AF01EA-C109-4169-9B83-BA95522DC4A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959E212A-98F5-48F4-826F-70CF85DE1B7D}" type="datetimeFigureOut">
              <a:rPr lang="ru-RU" smtClean="0"/>
              <a:pPr/>
              <a:t>12.10.2019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57AF01EA-C109-4169-9B83-BA95522DC4A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E212A-98F5-48F4-826F-70CF85DE1B7D}" type="datetimeFigureOut">
              <a:rPr lang="ru-RU" smtClean="0"/>
              <a:pPr/>
              <a:t>12.10.2019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01EA-C109-4169-9B83-BA95522DC4A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59E212A-98F5-48F4-826F-70CF85DE1B7D}" type="datetimeFigureOut">
              <a:rPr lang="ru-RU" smtClean="0"/>
              <a:pPr/>
              <a:t>12.10.2019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7AF01EA-C109-4169-9B83-BA95522DC4A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959E212A-98F5-48F4-826F-70CF85DE1B7D}" type="datetimeFigureOut">
              <a:rPr lang="ru-RU" smtClean="0"/>
              <a:pPr/>
              <a:t>12.10.2019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57AF01EA-C109-4169-9B83-BA95522DC4A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959E212A-98F5-48F4-826F-70CF85DE1B7D}" type="datetimeFigureOut">
              <a:rPr lang="ru-RU" smtClean="0"/>
              <a:pPr/>
              <a:t>12.10.2019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57AF01EA-C109-4169-9B83-BA95522DC4A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959E212A-98F5-48F4-826F-70CF85DE1B7D}" type="datetimeFigureOut">
              <a:rPr lang="ru-RU" smtClean="0"/>
              <a:pPr/>
              <a:t>12.10.2019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57AF01EA-C109-4169-9B83-BA95522DC4A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1234\Downloads\Gazmanov_Oleg_._Moskva_Zvonyat_kolokola_-_MINUS_bek_original_club18921089_(get-tune.net)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1234\Downloads\O.Gazmanov-Moskva_zvonyat_kolokola(vmusice.net).mp3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кызыл москва\москва\кремл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5" y="404664"/>
            <a:ext cx="8136904" cy="612067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Gazmanov_Oleg_._Moskva_Zvonyat_kolokola_-_MINUS_bek_original_club18921089_(get-tun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99592" y="580526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heel spokes="8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727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F:\кызыл москва\москва\схем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77507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505322"/>
          </a:xfrm>
        </p:spPr>
        <p:txBody>
          <a:bodyPr/>
          <a:lstStyle/>
          <a:p>
            <a:pPr algn="ctr"/>
            <a:r>
              <a:rPr lang="ru-RU" dirty="0" smtClean="0"/>
              <a:t>Лобное место</a:t>
            </a:r>
            <a:br>
              <a:rPr lang="ru-RU" dirty="0" smtClean="0"/>
            </a:br>
            <a:r>
              <a:rPr lang="ru-RU" dirty="0" smtClean="0"/>
              <a:t>       1.</a:t>
            </a:r>
            <a:endParaRPr lang="ru-RU" dirty="0"/>
          </a:p>
        </p:txBody>
      </p:sp>
      <p:pic>
        <p:nvPicPr>
          <p:cNvPr id="9218" name="Picture 2" descr="F:\кызыл москва\москва\лобное место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3271603"/>
            <a:ext cx="4788024" cy="3586397"/>
          </a:xfrm>
          <a:prstGeom prst="rect">
            <a:avLst/>
          </a:prstGeom>
          <a:noFill/>
        </p:spPr>
      </p:pic>
      <p:pic>
        <p:nvPicPr>
          <p:cNvPr id="9219" name="Picture 3" descr="F:\кызыл москва\москва\лобное место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12776"/>
            <a:ext cx="4644008" cy="2821880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:\кызыл москва\москва\набатая башн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0"/>
            <a:ext cx="662473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0"/>
            <a:ext cx="7571184" cy="2081386"/>
          </a:xfrm>
        </p:spPr>
        <p:txBody>
          <a:bodyPr/>
          <a:lstStyle/>
          <a:p>
            <a:pPr algn="ctr"/>
            <a:r>
              <a:rPr lang="ru-RU" dirty="0" smtClean="0"/>
              <a:t>Набатная башня</a:t>
            </a:r>
            <a:br>
              <a:rPr lang="ru-RU" dirty="0" smtClean="0"/>
            </a:br>
            <a:r>
              <a:rPr lang="ru-RU" dirty="0" smtClean="0"/>
              <a:t>2.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F:\кызыл москва\москва\царская башн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0"/>
            <a:ext cx="576064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93737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Царская башня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3.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F:\кызыл москва\москва\спасская башн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53244"/>
            <a:ext cx="4536504" cy="68047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267494"/>
            <a:ext cx="5987008" cy="179335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Спасская башня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4.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 descr="F:\кызыл москва\москва\покр собо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90500" y="-66675"/>
            <a:ext cx="9525000" cy="69913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95936" y="332656"/>
            <a:ext cx="5709320" cy="316835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Покровский собор</a:t>
            </a:r>
            <a:br>
              <a:rPr lang="ru-RU" dirty="0" smtClean="0"/>
            </a:br>
            <a:r>
              <a:rPr lang="ru-RU" dirty="0" smtClean="0"/>
              <a:t>(храм Василия Блаженного)</a:t>
            </a:r>
            <a:br>
              <a:rPr lang="ru-RU" dirty="0" smtClean="0"/>
            </a:br>
            <a:r>
              <a:rPr lang="ru-RU" dirty="0" smtClean="0"/>
              <a:t>5.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437112"/>
            <a:ext cx="4618856" cy="2017696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F:\кызыл москва\москва\памятик минину и пожарскому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0"/>
            <a:ext cx="669674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215339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Памятник Минину и Пожарскому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6.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93096"/>
            <a:ext cx="7499176" cy="2161712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F:\кызыл москва\москва\сенатская башн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0"/>
            <a:ext cx="612068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Сенатская башня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7.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F:\кызыл москва\москва\никольская башн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0"/>
            <a:ext cx="561662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Никольская башня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8.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F:\кызыл москва\москва\гум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52802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222540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Главный универсальный магазин</a:t>
            </a:r>
            <a:br>
              <a:rPr lang="ru-RU" b="1" dirty="0" smtClean="0"/>
            </a:br>
            <a:r>
              <a:rPr lang="ru-RU" b="1" dirty="0" smtClean="0"/>
              <a:t>(ГУМ)</a:t>
            </a:r>
            <a:br>
              <a:rPr lang="ru-RU" b="1" dirty="0" smtClean="0"/>
            </a:br>
            <a:r>
              <a:rPr lang="ru-RU" b="1" dirty="0" smtClean="0"/>
              <a:t>9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229200"/>
            <a:ext cx="6491064" cy="1225608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4385642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/>
              <a:t>Архитектура</a:t>
            </a:r>
            <a:r>
              <a:rPr lang="ru-RU" sz="4800" dirty="0" smtClean="0"/>
              <a:t> </a:t>
            </a:r>
            <a:r>
              <a:rPr lang="ru-RU" sz="4800" dirty="0" smtClean="0">
                <a:solidFill>
                  <a:schemeClr val="bg1"/>
                </a:solidFill>
              </a:rPr>
              <a:t>(лат. </a:t>
            </a:r>
            <a:r>
              <a:rPr lang="en-US" sz="4800" dirty="0" err="1" smtClean="0">
                <a:solidFill>
                  <a:schemeClr val="bg1"/>
                </a:solidFill>
              </a:rPr>
              <a:t>Architectura</a:t>
            </a:r>
            <a:r>
              <a:rPr lang="en-US" sz="4800" dirty="0" smtClean="0">
                <a:solidFill>
                  <a:schemeClr val="bg1"/>
                </a:solidFill>
              </a:rPr>
              <a:t>, </a:t>
            </a:r>
            <a:r>
              <a:rPr lang="en-US" sz="4800" dirty="0" err="1" smtClean="0">
                <a:solidFill>
                  <a:schemeClr val="bg1"/>
                </a:solidFill>
              </a:rPr>
              <a:t>archi</a:t>
            </a:r>
            <a:r>
              <a:rPr lang="ru-RU" sz="4800" dirty="0" smtClean="0">
                <a:solidFill>
                  <a:schemeClr val="bg1"/>
                </a:solidFill>
              </a:rPr>
              <a:t> – главный и</a:t>
            </a:r>
            <a:r>
              <a:rPr lang="en-US" sz="4800" dirty="0" smtClean="0">
                <a:solidFill>
                  <a:schemeClr val="bg1"/>
                </a:solidFill>
              </a:rPr>
              <a:t>  </a:t>
            </a:r>
            <a:r>
              <a:rPr lang="en-US" sz="4800" dirty="0" err="1" smtClean="0">
                <a:solidFill>
                  <a:schemeClr val="bg1"/>
                </a:solidFill>
              </a:rPr>
              <a:t>tektos</a:t>
            </a:r>
            <a:r>
              <a:rPr lang="ru-RU" sz="4800" dirty="0" smtClean="0">
                <a:solidFill>
                  <a:schemeClr val="bg1"/>
                </a:solidFill>
              </a:rPr>
              <a:t> – строить, возводить) – зодчество, искусство возводить и строить.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13176"/>
            <a:ext cx="3682752" cy="1441632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F:\кызыл москва\москва\ср торг ряды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45333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Средние торговые ряды</a:t>
            </a:r>
            <a:br>
              <a:rPr lang="ru-RU" b="1" dirty="0" smtClean="0"/>
            </a:br>
            <a:r>
              <a:rPr lang="ru-RU" b="1" dirty="0" smtClean="0"/>
              <a:t>10</a:t>
            </a:r>
            <a:endParaRPr lang="ru-RU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F:\кызыл москва\москва\гос ист музей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0"/>
            <a:ext cx="835292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Государственный исторический музей.</a:t>
            </a:r>
            <a:br>
              <a:rPr lang="ru-RU" b="1" dirty="0" smtClean="0"/>
            </a:br>
            <a:r>
              <a:rPr lang="ru-RU" b="1" dirty="0" smtClean="0"/>
              <a:t>11.</a:t>
            </a:r>
            <a:endParaRPr lang="ru-RU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F:\кызыл москва\москва\мовзолей ленин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04664"/>
            <a:ext cx="8136904" cy="59046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Мавзолей Ленина</a:t>
            </a:r>
            <a:br>
              <a:rPr lang="ru-RU" b="1" dirty="0" smtClean="0"/>
            </a:br>
            <a:r>
              <a:rPr lang="ru-RU" b="1" dirty="0" smtClean="0"/>
              <a:t>12</a:t>
            </a:r>
            <a:endParaRPr lang="ru-RU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F:\кызыл москва\москва\казанский собор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2656"/>
            <a:ext cx="8136904" cy="62646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Казанский собор</a:t>
            </a:r>
            <a:br>
              <a:rPr lang="ru-RU" b="1" dirty="0" smtClean="0"/>
            </a:br>
            <a:r>
              <a:rPr lang="ru-RU" b="1" dirty="0" smtClean="0"/>
              <a:t>13.</a:t>
            </a:r>
            <a:endParaRPr lang="ru-RU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F:\кызыл москва\москва\воскр ворот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2656"/>
            <a:ext cx="8136904" cy="625945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Воскресенские ворота</a:t>
            </a:r>
            <a:br>
              <a:rPr lang="ru-RU" b="1" dirty="0" smtClean="0"/>
            </a:br>
            <a:r>
              <a:rPr lang="ru-RU" b="1" dirty="0" smtClean="0"/>
              <a:t>14.</a:t>
            </a:r>
            <a:endParaRPr lang="ru-RU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546576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Задание:</a:t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bg1"/>
                </a:solidFill>
              </a:rPr>
              <a:t>1.Найти по схеме свой объект архитектуры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2. Дать характеристику архитектурному сооружению</a:t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8" name="O.Gazmanov-Moskva_zvonyat_kolokola(vmusice.net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83568" y="602128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8345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архитектуры: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Объемные сооружения (культовые, общественные, промышленные, жилые здания.</a:t>
            </a:r>
          </a:p>
          <a:p>
            <a:pPr marL="578358" indent="-514350">
              <a:buFont typeface="+mj-lt"/>
              <a:buAutoNum type="arabicPeriod"/>
            </a:pPr>
            <a:r>
              <a:rPr lang="ru-RU" dirty="0" smtClean="0"/>
              <a:t>Культовые</a:t>
            </a:r>
          </a:p>
          <a:p>
            <a:pPr marL="578358" indent="-514350">
              <a:buFont typeface="+mj-lt"/>
              <a:buAutoNum type="arabicPeriod"/>
            </a:pPr>
            <a:endParaRPr lang="ru-RU" dirty="0"/>
          </a:p>
        </p:txBody>
      </p:sp>
      <p:pic>
        <p:nvPicPr>
          <p:cNvPr id="2050" name="Picture 2" descr="F:\кызыл москва\теат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3210264"/>
            <a:ext cx="2531663" cy="1874919"/>
          </a:xfrm>
          <a:prstGeom prst="rect">
            <a:avLst/>
          </a:prstGeom>
          <a:noFill/>
        </p:spPr>
      </p:pic>
      <p:pic>
        <p:nvPicPr>
          <p:cNvPr id="2051" name="Picture 3" descr="F:\кызыл москва\хурээ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4115841"/>
            <a:ext cx="1800200" cy="2393334"/>
          </a:xfrm>
          <a:prstGeom prst="rect">
            <a:avLst/>
          </a:prstGeom>
          <a:noFill/>
        </p:spPr>
      </p:pic>
      <p:pic>
        <p:nvPicPr>
          <p:cNvPr id="2052" name="Picture 4" descr="F:\кызыл москва\музей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4077072"/>
            <a:ext cx="1818202" cy="2424269"/>
          </a:xfrm>
          <a:prstGeom prst="rect">
            <a:avLst/>
          </a:prstGeom>
          <a:noFill/>
        </p:spPr>
      </p:pic>
      <p:pic>
        <p:nvPicPr>
          <p:cNvPr id="2053" name="Picture 5" descr="F:\кызыл москва\субедей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4653136"/>
            <a:ext cx="2540000" cy="189230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8358" indent="-514350">
              <a:buNone/>
            </a:pPr>
            <a:r>
              <a:rPr lang="ru-RU" dirty="0" smtClean="0"/>
              <a:t>2. Общественные</a:t>
            </a:r>
            <a:endParaRPr lang="ru-RU" dirty="0"/>
          </a:p>
        </p:txBody>
      </p:sp>
      <p:pic>
        <p:nvPicPr>
          <p:cNvPr id="3074" name="Picture 2" descr="F:\кызыл москва\сади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00772" y="4725144"/>
            <a:ext cx="3343228" cy="2132856"/>
          </a:xfrm>
          <a:prstGeom prst="rect">
            <a:avLst/>
          </a:prstGeom>
          <a:noFill/>
        </p:spPr>
      </p:pic>
      <p:pic>
        <p:nvPicPr>
          <p:cNvPr id="3075" name="Picture 3" descr="F:\кызыл москва\школ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653770"/>
            <a:ext cx="3312368" cy="2204230"/>
          </a:xfrm>
          <a:prstGeom prst="rect">
            <a:avLst/>
          </a:prstGeom>
          <a:noFill/>
        </p:spPr>
      </p:pic>
      <p:pic>
        <p:nvPicPr>
          <p:cNvPr id="3076" name="Picture 4" descr="F:\кызыл москва\цум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2708920"/>
            <a:ext cx="2376264" cy="3097749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3. Промышленные</a:t>
            </a:r>
            <a:endParaRPr lang="ru-RU" dirty="0"/>
          </a:p>
        </p:txBody>
      </p:sp>
      <p:pic>
        <p:nvPicPr>
          <p:cNvPr id="4098" name="Picture 2" descr="F:\кызыл москва\комплекс свинь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3140968"/>
            <a:ext cx="2533650" cy="3024336"/>
          </a:xfrm>
          <a:prstGeom prst="rect">
            <a:avLst/>
          </a:prstGeom>
          <a:noFill/>
        </p:spPr>
      </p:pic>
      <p:pic>
        <p:nvPicPr>
          <p:cNvPr id="4099" name="Picture 3" descr="F:\кызыл москва\общепит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140968"/>
            <a:ext cx="2520280" cy="3024336"/>
          </a:xfrm>
          <a:prstGeom prst="rect">
            <a:avLst/>
          </a:prstGeom>
          <a:noFill/>
        </p:spPr>
      </p:pic>
      <p:pic>
        <p:nvPicPr>
          <p:cNvPr id="4100" name="Picture 4" descr="F:\кызыл москва\комбинат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140968"/>
            <a:ext cx="2520280" cy="3024336"/>
          </a:xfrm>
          <a:prstGeom prst="rect">
            <a:avLst/>
          </a:prstGeom>
          <a:noFill/>
        </p:spPr>
      </p:pic>
      <p:pic>
        <p:nvPicPr>
          <p:cNvPr id="4101" name="Picture 5" descr="F:\кызыл москва\общепит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3140968"/>
            <a:ext cx="2466975" cy="3012157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4. Жилые </a:t>
            </a:r>
            <a:endParaRPr lang="ru-RU" dirty="0"/>
          </a:p>
        </p:txBody>
      </p:sp>
      <p:pic>
        <p:nvPicPr>
          <p:cNvPr id="5122" name="Picture 2" descr="F:\кызыл москва\дом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2924944"/>
            <a:ext cx="2466975" cy="3168352"/>
          </a:xfrm>
          <a:prstGeom prst="rect">
            <a:avLst/>
          </a:prstGeom>
          <a:noFill/>
        </p:spPr>
      </p:pic>
      <p:pic>
        <p:nvPicPr>
          <p:cNvPr id="5123" name="Picture 3" descr="F:\кызыл москва\коттедж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2924944"/>
            <a:ext cx="2466975" cy="3240360"/>
          </a:xfrm>
          <a:prstGeom prst="rect">
            <a:avLst/>
          </a:prstGeom>
          <a:noFill/>
        </p:spPr>
      </p:pic>
      <p:pic>
        <p:nvPicPr>
          <p:cNvPr id="5124" name="Picture 4" descr="F:\кызыл москва\этаждом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2924944"/>
            <a:ext cx="2571750" cy="3312368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Ландшафтная архитектура</a:t>
            </a:r>
            <a:endParaRPr lang="ru-RU" dirty="0"/>
          </a:p>
        </p:txBody>
      </p:sp>
      <p:pic>
        <p:nvPicPr>
          <p:cNvPr id="6146" name="Picture 2" descr="F:\кызыл москва\набережа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2780928"/>
            <a:ext cx="3468601" cy="2564904"/>
          </a:xfrm>
          <a:prstGeom prst="rect">
            <a:avLst/>
          </a:prstGeom>
          <a:noFill/>
        </p:spPr>
      </p:pic>
      <p:pic>
        <p:nvPicPr>
          <p:cNvPr id="6147" name="Picture 3" descr="F:\кызыл москва\бул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789040"/>
            <a:ext cx="2843808" cy="2739330"/>
          </a:xfrm>
          <a:prstGeom prst="rect">
            <a:avLst/>
          </a:prstGeom>
          <a:noFill/>
        </p:spPr>
      </p:pic>
      <p:pic>
        <p:nvPicPr>
          <p:cNvPr id="6148" name="Picture 4" descr="F:\кызыл москва\парк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75" y="3789040"/>
            <a:ext cx="2714625" cy="2766045"/>
          </a:xfrm>
          <a:prstGeom prst="rect">
            <a:avLst/>
          </a:prstGeom>
          <a:noFill/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Градостроительство</a:t>
            </a:r>
            <a:endParaRPr lang="ru-RU" dirty="0"/>
          </a:p>
        </p:txBody>
      </p:sp>
      <p:pic>
        <p:nvPicPr>
          <p:cNvPr id="7170" name="Picture 2" descr="F:\кызыл москва\москва\новосибирс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708920"/>
            <a:ext cx="7488832" cy="3843808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F:\кызыл москва\обла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9530" y="0"/>
            <a:ext cx="919353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5105722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Кремль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3200" dirty="0" smtClean="0"/>
              <a:t>- </a:t>
            </a:r>
            <a:r>
              <a:rPr lang="ru-RU" sz="3200" dirty="0" smtClean="0">
                <a:solidFill>
                  <a:schemeClr val="bg1"/>
                </a:solidFill>
              </a:rPr>
              <a:t>(до 14 в. детинец) (</a:t>
            </a:r>
            <a:r>
              <a:rPr lang="ru-RU" sz="3200" dirty="0" err="1" smtClean="0">
                <a:solidFill>
                  <a:schemeClr val="bg1"/>
                </a:solidFill>
              </a:rPr>
              <a:t>кром</a:t>
            </a:r>
            <a:r>
              <a:rPr lang="ru-RU" sz="3200" dirty="0" smtClean="0">
                <a:solidFill>
                  <a:schemeClr val="bg1"/>
                </a:solidFill>
              </a:rPr>
              <a:t>), центральная часть древнерусских городов, обнесенная крепостными стенами с башнями; комплекс оборонительных, дворцовых и церковных сооружений. Кремль располагался на высоких местах, обычно на берегу реки или озера и был ядром города, определял его силуэт и планировку.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165304"/>
            <a:ext cx="82352" cy="289504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371</TotalTime>
  <Words>143</Words>
  <Application>Microsoft Office PowerPoint</Application>
  <PresentationFormat>Экран (4:3)</PresentationFormat>
  <Paragraphs>25</Paragraphs>
  <Slides>25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Яркая</vt:lpstr>
      <vt:lpstr>Слайд 1</vt:lpstr>
      <vt:lpstr>Архитектура (лат. Architectura, archi – главный и  tektos – строить, возводить) – зодчество, искусство возводить и строить.</vt:lpstr>
      <vt:lpstr>Виды архитектуры:</vt:lpstr>
      <vt:lpstr>Слайд 4</vt:lpstr>
      <vt:lpstr>Слайд 5</vt:lpstr>
      <vt:lpstr>Слайд 6</vt:lpstr>
      <vt:lpstr>Слайд 7</vt:lpstr>
      <vt:lpstr>Слайд 8</vt:lpstr>
      <vt:lpstr>Кремль - (до 14 в. детинец) (кром), центральная часть древнерусских городов, обнесенная крепостными стенами с башнями; комплекс оборонительных, дворцовых и церковных сооружений. Кремль располагался на высоких местах, обычно на берегу реки или озера и был ядром города, определял его силуэт и планировку.</vt:lpstr>
      <vt:lpstr>Слайд 10</vt:lpstr>
      <vt:lpstr>Лобное место        1.</vt:lpstr>
      <vt:lpstr>Набатная башня 2.</vt:lpstr>
      <vt:lpstr>Царская башня 3.</vt:lpstr>
      <vt:lpstr>Спасская башня 4.</vt:lpstr>
      <vt:lpstr>Покровский собор (храм Василия Блаженного) 5.</vt:lpstr>
      <vt:lpstr>Памятник Минину и Пожарскому. 6.</vt:lpstr>
      <vt:lpstr>Сенатская башня 7.</vt:lpstr>
      <vt:lpstr>Никольская башня 8.</vt:lpstr>
      <vt:lpstr>Главный универсальный магазин (ГУМ) 9</vt:lpstr>
      <vt:lpstr>Средние торговые ряды 10</vt:lpstr>
      <vt:lpstr>Государственный исторический музей. 11.</vt:lpstr>
      <vt:lpstr>Мавзолей Ленина 12</vt:lpstr>
      <vt:lpstr>Казанский собор 13.</vt:lpstr>
      <vt:lpstr>Воскресенские ворота 14.</vt:lpstr>
      <vt:lpstr>Задание:  1.Найти по схеме свой объект архитектуры   2. Дать характеристику архитектурному сооружению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Чойгана</dc:creator>
  <cp:lastModifiedBy>Acer1</cp:lastModifiedBy>
  <cp:revision>26</cp:revision>
  <dcterms:created xsi:type="dcterms:W3CDTF">2013-11-28T13:21:50Z</dcterms:created>
  <dcterms:modified xsi:type="dcterms:W3CDTF">2019-10-12T08:45:02Z</dcterms:modified>
</cp:coreProperties>
</file>