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7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2" d="100"/>
          <a:sy n="112" d="100"/>
        </p:scale>
        <p:origin x="-158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6E5B2-13C3-4E32-BC4C-C02E73D0067C}" type="datetimeFigureOut">
              <a:rPr lang="ru-RU" smtClean="0"/>
              <a:pPr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DD012-E178-4F35-8E0F-84190CF803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ch2114uz.mskobr.ru/files/gk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00240"/>
            <a:ext cx="6316107" cy="4193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76786690_large_1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207170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«ВОЛШЕБНЫЙ ПЕСОК»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5016"/>
            <a:ext cx="6400800" cy="5715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Карпунина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Юлия Владимировна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705_1021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0562" y="1500174"/>
            <a:ext cx="4516947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90703_1037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071678"/>
            <a:ext cx="4578525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500990" cy="1214446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снова экспериментировали</a:t>
            </a:r>
            <a:endParaRPr lang="ru-RU" sz="3600" b="1" dirty="0"/>
          </a:p>
        </p:txBody>
      </p:sp>
      <p:pic>
        <p:nvPicPr>
          <p:cNvPr id="3" name="Рисунок 2" descr="76786690_large_1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Занимательно и познавательно играли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0703_1001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36" y="3393281"/>
            <a:ext cx="3881432" cy="2750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90705_1043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81467" y="1571612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705_1028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00100" y="1571612"/>
            <a:ext cx="3881465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6786690_large_15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572296" cy="1500198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Знакомились с новой для них техникой рисования и с большим удовольствием творили свои шедевры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2400" b="1" u="sng" dirty="0"/>
          </a:p>
        </p:txBody>
      </p:sp>
      <p:pic>
        <p:nvPicPr>
          <p:cNvPr id="4" name="Рисунок 3" descr="IMG_20190709_0837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14546" y="1928802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90709_0838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2000240"/>
            <a:ext cx="2738425" cy="205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709_08404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4071942"/>
            <a:ext cx="2786081" cy="208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90709_08395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71670" y="4071942"/>
            <a:ext cx="2809863" cy="2107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6786690_large_15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внимание;)</a:t>
            </a:r>
            <a:endParaRPr lang="ru-RU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709_0856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1643050"/>
            <a:ext cx="3125394" cy="4167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90709_0901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1604" y="1785926"/>
            <a:ext cx="3256212" cy="4519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76786690_large_1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76786690_large_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14356"/>
            <a:ext cx="6929486" cy="478634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короткосрочный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обучающий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исследовательский, игровой.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Длительность: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неделя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воспитатель, воспитанники, родители.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76786690_large_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642918"/>
            <a:ext cx="6786610" cy="4714908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Современное дошкольное образование ориентирует педагогов на применения в воспитательно-образовательной практике наиболее эффективных педагогических технологий.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Одной из таких технологий является метод проектов, который  дает ребенку возможность экспериментировать, синтезировать полученные знания, развивать творческие способности и коммуникативные навыки, что позволит ему успешно адаптироваться к школьному обучению. В нашем детском саду в средней группе проходит проект «Волшебный песок». В ходе реализации проекта педагоги и родители познакомятся с новыми приёмами работы с песком.  Дети смогут свободно использовать знания и умения в своей детской деятельности, а не только во время специально организованных занятий. 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194" name="AutoShape 2" descr="https://static.wixstatic.com/media/35861d_d6c1f4359cf24f6699685fd572c8b808~mv2_d_6134_4600_s_4_2.jpg_srz_980_735_85_22_0.50_1.20_0.00_jpg_sr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6786690_large_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6500858" cy="5786478"/>
          </a:xfrm>
        </p:spPr>
        <p:txBody>
          <a:bodyPr>
            <a:normAutofit fontScale="90000"/>
          </a:bodyPr>
          <a:lstStyle/>
          <a:p>
            <a:r>
              <a:rPr lang="ru-RU" sz="31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интереса к познанию и практическому исследованию важнейшего составляющего среды обитания – песка.  </a:t>
            </a:r>
            <a:b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мыслительной и коммуникативной деятельности.</a:t>
            </a:r>
            <a:b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речи, познавательных процессов и мелкой моторики рук.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6786690_large_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072362" cy="6143668"/>
          </a:xfrm>
        </p:spPr>
        <p:txBody>
          <a:bodyPr>
            <a:normAutofit fontScale="9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Расширять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детей о неживой природе (о песке) посредством выполнения экспериментальной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познавательно-исследовательскую деятельность в процессе свободного общения со сверстниками и взрослыми;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Обогатить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словарный запас, развивать связную речь, коммуникативные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навыки;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работать в малых группах;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Приобщение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к изобразительной деятельности, при использовании нетрадиционной техники изобразительного искусства (</a:t>
            </a:r>
            <a:r>
              <a:rPr lang="ru-RU" sz="27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пескография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6786690_large_1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85794"/>
            <a:ext cx="6143668" cy="4286280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Предполагаемые </a:t>
            </a:r>
            <a:r>
              <a:rPr lang="ru-RU" sz="2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результаты: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Ребята узнают о свойства песка.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Дети будут отличать, и называть характерные признаки песка. 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Дети научатся проводить простейшие опыты. 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Ребята будут бережно относиться  к природе, будут стремиться к правильному поведению в мире  природы.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У ребят сформируется стремление к исследованию объектов природы, они будут учиться делать выводы, устанавливать причинно-следственные связи.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У детей повысится уровень развития внимания, восприятия, памяти, мышления и речи.</a:t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7.Дети  получают удовольствие от  деятельность с взрослыми и  сверстниками.</a:t>
            </a:r>
            <a: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2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_20190703_1056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1857364"/>
            <a:ext cx="3410557" cy="3811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190703_1029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43042" y="1857364"/>
            <a:ext cx="2928958" cy="3914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7500990" cy="1071570"/>
          </a:xfrm>
        </p:spPr>
        <p:txBody>
          <a:bodyPr>
            <a:noAutofit/>
          </a:bodyPr>
          <a:lstStyle/>
          <a:p>
            <a: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протяжении всего проекта мои маленькие </a:t>
            </a:r>
            <a:b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900" b="1" u="sng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познаватели-экспериментаторы</a:t>
            </a:r>
            <a: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внимательно рассматривали и выясняли из чего состоит песок</a:t>
            </a:r>
            <a:endParaRPr lang="ru-RU" sz="19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6786690_large_1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Проводили опыты,</a:t>
            </a:r>
            <a:endParaRPr lang="ru-RU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190703_1035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571612"/>
            <a:ext cx="392909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90703_1034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143116"/>
            <a:ext cx="4429156" cy="3476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6786690_large_1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929486" cy="928694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Экспериментировали…</a:t>
            </a:r>
            <a:endParaRPr lang="ru-RU" sz="3600" b="1" dirty="0"/>
          </a:p>
        </p:txBody>
      </p:sp>
      <p:pic>
        <p:nvPicPr>
          <p:cNvPr id="3" name="Рисунок 2" descr="IMG_20190703_1030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1500174"/>
            <a:ext cx="457090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90703_1032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2285992"/>
            <a:ext cx="4295288" cy="3372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76786690_large_1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45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  «ВОЛШЕБНЫЙ ПЕСОК» </vt:lpstr>
      <vt:lpstr> Тип проекта: короткосрочный, обучающий, исследовательский, игровой. Длительность: 1 неделя Участники проекта: воспитатель, воспитанники, родители. </vt:lpstr>
      <vt:lpstr> Актуальность проекта: Современное дошкольное образование ориентирует педагогов на применения в воспитательно-образовательной практике наиболее эффективных педагогических технологий. Одной из таких технологий является метод проектов, который  дает ребенку возможность экспериментировать, синтезировать полученные знания, развивать творческие способности и коммуникативные навыки, что позволит ему успешно адаптироваться к школьному обучению. В нашем детском саду в средней группе проходит проект «Волшебный песок». В ходе реализации проекта педагоги и родители познакомятся с новыми приёмами работы с песком.  Дети смогут свободно использовать знания и умения в своей детской деятельности, а не только во время специально организованных занятий.  </vt:lpstr>
      <vt:lpstr>Цель:  Развитие у детей интереса к познанию и практическому исследованию важнейшего составляющего среды обитания – песка.   Способствовать развитию мыслительной и коммуникативной деятельности. Развитие речи, познавательных процессов и мелкой моторики рук.  </vt:lpstr>
      <vt:lpstr>  Задачи: - Расширять представление детей о неживой природе (о песке) посредством выполнения экспериментальной деятельности; - Развивать познавательно-исследовательскую деятельность в процессе свободного общения со сверстниками и взрослыми;  -  Обогатить словарный запас, развивать связную речь, коммуникативные навыки; - Развивать умение работать в малых группах; - Приобщение детей к изобразительной деятельности, при использовании нетрадиционной техники изобразительного искусства (пескография).  </vt:lpstr>
      <vt:lpstr>   Предполагаемые результаты: 1. Ребята узнают о свойства песка. 2. Дети будут отличать, и называть характерные признаки песка.  3. Дети научатся проводить простейшие опыты.  4. Ребята будут бережно относиться  к природе, будут стремиться к правильному поведению в мире  природы. 5. У ребят сформируется стремление к исследованию объектов природы, они будут учиться делать выводы, устанавливать причинно-следственные связи. 6. У детей повысится уровень развития внимания, восприятия, памяти, мышления и речи. 7.Дети  получают удовольствие от  деятельность с взрослыми и  сверстниками. </vt:lpstr>
      <vt:lpstr>На протяжении всего проекта мои маленькие  «познаватели-экспериментаторы»  внимательно рассматривали и выясняли из чего состоит песок</vt:lpstr>
      <vt:lpstr>Проводили опыты,</vt:lpstr>
      <vt:lpstr>Экспериментировали…</vt:lpstr>
      <vt:lpstr>и снова экспериментировали</vt:lpstr>
      <vt:lpstr>Занимательно и познавательно играли </vt:lpstr>
      <vt:lpstr>Знакомились с новой для них техникой рисования и с большим удовольствием творили свои шедевры</vt:lpstr>
      <vt:lpstr>Спасибо за внимание;)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«ВОЛШЕБНЫЙ ПЕСОК»</dc:title>
  <dc:creator>asus</dc:creator>
  <cp:lastModifiedBy>asus</cp:lastModifiedBy>
  <cp:revision>34</cp:revision>
  <dcterms:created xsi:type="dcterms:W3CDTF">2019-07-03T17:43:41Z</dcterms:created>
  <dcterms:modified xsi:type="dcterms:W3CDTF">2019-10-12T12:32:44Z</dcterms:modified>
</cp:coreProperties>
</file>