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435" autoAdjust="0"/>
    <p:restoredTop sz="94660"/>
  </p:normalViewPr>
  <p:slideViewPr>
    <p:cSldViewPr>
      <p:cViewPr varScale="1">
        <p:scale>
          <a:sx n="92" d="100"/>
          <a:sy n="92" d="100"/>
        </p:scale>
        <p:origin x="-12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39552" y="116632"/>
            <a:ext cx="7772400" cy="180020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Цель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755576" y="2348880"/>
            <a:ext cx="7488832" cy="3289920"/>
          </a:xfrm>
        </p:spPr>
        <p:txBody>
          <a:bodyPr>
            <a:normAutofit/>
          </a:bodyPr>
          <a:lstStyle>
            <a:lvl1pPr marL="0" indent="0" algn="l">
              <a:buNone/>
              <a:defRPr sz="240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1.Расширять представления детей об особенностях жизни насекомых</a:t>
            </a:r>
          </a:p>
          <a:p>
            <a:r>
              <a:rPr lang="ru-RU" dirty="0" smtClean="0"/>
              <a:t>2.Показать закономерные связи в природе через наблюдения за насекомыми</a:t>
            </a:r>
          </a:p>
          <a:p>
            <a:r>
              <a:rPr lang="ru-RU" dirty="0" smtClean="0"/>
              <a:t>3.Воспитывать бережное отношение к живой природе</a:t>
            </a:r>
          </a:p>
          <a:p>
            <a:r>
              <a:rPr lang="ru-RU" dirty="0" smtClean="0"/>
              <a:t>4.Уточнить внешний вид насекомых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ACF-AFBB-4BFB-B70B-051EFBBAF01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12B8-D8D9-4941-B5E6-A60C23582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400" b="1" baseline="0"/>
            </a:lvl1pPr>
          </a:lstStyle>
          <a:p>
            <a:r>
              <a:rPr lang="ru-RU" dirty="0" smtClean="0"/>
              <a:t>Мы узнали, что тех кто изучает насекомых называют энтомологами.</a:t>
            </a:r>
            <a:br>
              <a:rPr lang="ru-RU" dirty="0" smtClean="0"/>
            </a:br>
            <a:r>
              <a:rPr lang="ru-RU" dirty="0" smtClean="0"/>
              <a:t>И мы решили стать учёными энтомологами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ACF-AFBB-4BFB-B70B-051EFBBAF01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12B8-D8D9-4941-B5E6-A60C23582DB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194" name="Picture 2" descr="C:\Users\Алексей\Desktop\наш участок\kho9HEfJVt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4104456" cy="3816424"/>
          </a:xfrm>
          <a:prstGeom prst="rect">
            <a:avLst/>
          </a:prstGeom>
          <a:noFill/>
        </p:spPr>
      </p:pic>
      <p:pic>
        <p:nvPicPr>
          <p:cNvPr id="8195" name="Picture 3" descr="C:\Users\Алексей\Desktop\наш участок\CETs0Zam9aM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348880"/>
            <a:ext cx="4032448" cy="381642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baseline="0"/>
            </a:lvl1pPr>
          </a:lstStyle>
          <a:p>
            <a:r>
              <a:rPr lang="ru-RU" dirty="0" smtClean="0"/>
              <a:t>Мы создали лабораторию по изучению насекомых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12B8-D8D9-4941-B5E6-A60C23582DBE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2050" name="Picture 2" descr="C:\Users\Алексей\Desktop\мама\наш участок\kho9HEfJVt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20887"/>
            <a:ext cx="8208912" cy="410445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67544" y="404664"/>
            <a:ext cx="8229600" cy="6048672"/>
          </a:xfrm>
        </p:spPr>
        <p:txBody>
          <a:bodyPr>
            <a:noAutofit/>
          </a:bodyPr>
          <a:lstStyle>
            <a:lvl1pPr>
              <a:defRPr lang="ru-RU" sz="3200" b="1" i="1" baseline="0" smtClean="0"/>
            </a:lvl1pPr>
          </a:lstStyle>
          <a:p>
            <a:r>
              <a:rPr lang="ru-RU" b="0" i="0" dirty="0" smtClean="0">
                <a:solidFill>
                  <a:srgbClr val="000000"/>
                </a:solidFill>
                <a:latin typeface="Times New Roman"/>
              </a:rPr>
              <a:t>Наблюдая на участке, дети получают представление о многообразии растительного и животного мира на земле, о том, как растут и развиваются растения и животные, какие условия для них нужно создавать. На основе приобретённых знаний у них формируются такие качества, как любознательность, умение наблюдать, логически мыслить, эстетически относиться ко всему живому.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12B8-D8D9-4941-B5E6-A60C23582D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Актуальность проекта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Проект направлен на изучение разнообразного мира насекомых, образа жизни и их роли в природе.</a:t>
            </a:r>
          </a:p>
          <a:p>
            <a:pPr lvl="0"/>
            <a:r>
              <a:rPr lang="ru-RU" dirty="0" smtClean="0"/>
              <a:t>Мой проект позволил детям окунуться в загадочный и интересный мир- мир насекомых.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ACF-AFBB-4BFB-B70B-051EFBBAF01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12B8-D8D9-4941-B5E6-A60C23582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22313" y="2276872"/>
            <a:ext cx="7772400" cy="2160239"/>
          </a:xfr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cap="all"/>
            </a:lvl1pPr>
          </a:lstStyle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722313" y="332657"/>
            <a:ext cx="7772400" cy="1584175"/>
          </a:xfrm>
        </p:spPr>
        <p:txBody>
          <a:bodyPr anchor="b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Наш проект мы начали с рассматривания иллюстраций про интересный мир насекомых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509121"/>
            <a:ext cx="2133600" cy="1656184"/>
          </a:xfrm>
        </p:spPr>
        <p:txBody>
          <a:bodyPr/>
          <a:lstStyle/>
          <a:p>
            <a:fld id="{84BD2ACF-AFBB-4BFB-B70B-051EFBBAF01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 flipV="1">
            <a:off x="3124200" y="4509120"/>
            <a:ext cx="2895600" cy="16104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88224" y="4509120"/>
            <a:ext cx="2133600" cy="158417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лексей\Desktop\мама\TQdlZLq-jCQ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2060848"/>
            <a:ext cx="3456383" cy="4248472"/>
          </a:xfrm>
          <a:prstGeom prst="rect">
            <a:avLst/>
          </a:prstGeom>
          <a:noFill/>
        </p:spPr>
      </p:pic>
      <p:pic>
        <p:nvPicPr>
          <p:cNvPr id="1027" name="Picture 3" descr="C:\Users\Алексей\Desktop\мама\oUo1MiggoSk (1)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060848"/>
            <a:ext cx="3466902" cy="417646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Затем мы начали изучать насекомых на участке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32856"/>
            <a:ext cx="4186808" cy="39933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038600" cy="39933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ACF-AFBB-4BFB-B70B-051EFBBAF01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12B8-D8D9-4941-B5E6-A60C23582DB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Users\Алексей\Desktop\наш участок\PGPfTn-51s4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8280920" cy="396044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 baseline="0"/>
            </a:lvl1pPr>
          </a:lstStyle>
          <a:p>
            <a:r>
              <a:rPr lang="ru-RU" dirty="0" smtClean="0"/>
              <a:t>Совместно с детьми мы сделали макет муравейника и наблюдали, как там поселились весёлые жители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57200" y="2174874"/>
            <a:ext cx="4040188" cy="457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129155"/>
            <a:ext cx="4041775" cy="457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ACF-AFBB-4BFB-B70B-051EFBBAF01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12B8-D8D9-4941-B5E6-A60C23582DB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 descr="C:\Users\Алексей\Desktop\наш участок\J9uo7qdJehQ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4032448" cy="3960440"/>
          </a:xfrm>
          <a:prstGeom prst="rect">
            <a:avLst/>
          </a:prstGeom>
          <a:noFill/>
        </p:spPr>
      </p:pic>
      <p:pic>
        <p:nvPicPr>
          <p:cNvPr id="3075" name="Picture 3" descr="C:\Users\Алексей\Desktop\наш участок\GdxNt4ozPRI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04864"/>
            <a:ext cx="4248472" cy="40324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aseline="0"/>
            </a:lvl1pPr>
          </a:lstStyle>
          <a:p>
            <a:r>
              <a:rPr lang="ru-RU" dirty="0" smtClean="0"/>
              <a:t>Мы создали парк бабочек, где любовались на красивых бабочек 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ACF-AFBB-4BFB-B70B-051EFBBAF01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12B8-D8D9-4941-B5E6-A60C23582DB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4098" name="Picture 2" descr="C:\Users\Алексей\Desktop\наш участок\CNOg_g9OFRg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20888"/>
            <a:ext cx="3096344" cy="3969441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  <p:pic>
        <p:nvPicPr>
          <p:cNvPr id="4099" name="Picture 3" descr="C:\Users\Алексей\Desktop\наш участок\C64VXFGyerU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65512"/>
            <a:ext cx="3528392" cy="3915816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 flipV="1">
            <a:off x="457200" y="1772815"/>
            <a:ext cx="2133600" cy="4346769"/>
          </a:xfrm>
        </p:spPr>
        <p:txBody>
          <a:bodyPr/>
          <a:lstStyle/>
          <a:p>
            <a:fld id="{84BD2ACF-AFBB-4BFB-B70B-051EFBBAF01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1772816"/>
            <a:ext cx="2895600" cy="439248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1772816"/>
            <a:ext cx="2133600" cy="4392489"/>
          </a:xfrm>
        </p:spPr>
        <p:txBody>
          <a:bodyPr/>
          <a:lstStyle/>
          <a:p>
            <a:fld id="{28ED12B8-D8D9-4941-B5E6-A60C23582DB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22" name="Picture 2" descr="C:\Users\Алексей\Desktop\наш участок\nwSQxCjgAHc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8912" cy="568863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baseline="0"/>
            </a:lvl1pPr>
          </a:lstStyle>
          <a:p>
            <a:r>
              <a:rPr lang="ru-RU" dirty="0" smtClean="0"/>
              <a:t>Дети заинтересовались, как появляются бабочки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ACF-AFBB-4BFB-B70B-051EFBBAF01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12B8-D8D9-4941-B5E6-A60C23582DB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146" name="Picture 2" descr="C:\Users\Алексей\Desktop\наш участок\6uc5VgMRO4k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60648"/>
            <a:ext cx="4968552" cy="5976664"/>
          </a:xfrm>
          <a:prstGeom prst="rect">
            <a:avLst/>
          </a:prstGeom>
          <a:noFill/>
        </p:spPr>
      </p:pic>
      <p:pic>
        <p:nvPicPr>
          <p:cNvPr id="6147" name="Picture 3" descr="C:\Users\Алексей\Desktop\наш участок\vvcb19mx420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2952328" cy="475252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1292696"/>
          </a:xfrm>
        </p:spPr>
        <p:txBody>
          <a:bodyPr anchor="b">
            <a:normAutofit/>
          </a:bodyPr>
          <a:lstStyle>
            <a:lvl1pPr algn="ctr">
              <a:defRPr sz="3200" b="1" baseline="0"/>
            </a:lvl1pPr>
          </a:lstStyle>
          <a:p>
            <a:r>
              <a:rPr lang="ru-RU" dirty="0" smtClean="0"/>
              <a:t>Мы изучали энциклопедии про появления бабочек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9634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126480"/>
            <a:ext cx="5486400" cy="45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ru-RU" dirty="0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D2ACF-AFBB-4BFB-B70B-051EFBBAF016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12B8-D8D9-4941-B5E6-A60C23582DB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170" name="Picture 2" descr="C:\Users\Алексей\Desktop\наш участок\eP3idk0MMsE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7200800" cy="40324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alphaModFix amt="44000"/>
            <a:lum/>
          </a:blip>
          <a:srcRect/>
          <a:stretch>
            <a:fillRect t="-37000" b="-3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935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ПРОЕКТ «НАСЕКОМЫЕ НАШЕГО УЧАСТКА»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708920"/>
            <a:ext cx="8229600" cy="3312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Автор проекта : Лапина Л.Н.</a:t>
            </a:r>
          </a:p>
          <a:p>
            <a:pPr lvl="0"/>
            <a:r>
              <a:rPr lang="ru-RU" dirty="0" smtClean="0"/>
              <a:t>Участники проекта: воспитатель и дети</a:t>
            </a:r>
          </a:p>
          <a:p>
            <a:pPr lvl="0"/>
            <a:r>
              <a:rPr lang="ru-RU" dirty="0" smtClean="0"/>
              <a:t>Тип проекта : исследовательский</a:t>
            </a:r>
          </a:p>
          <a:p>
            <a:pPr lvl="0"/>
            <a:r>
              <a:rPr lang="ru-RU" dirty="0" smtClean="0"/>
              <a:t>По времени : долгосрочный</a:t>
            </a:r>
          </a:p>
          <a:p>
            <a:pPr lvl="0"/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119585"/>
            <a:ext cx="2133600" cy="45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119585"/>
            <a:ext cx="2895600" cy="45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119585"/>
            <a:ext cx="2133600" cy="457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D12B8-D8D9-4941-B5E6-A60C23582D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 baseline="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None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2_Специальное оформление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12</cp:revision>
  <dcterms:created xsi:type="dcterms:W3CDTF">2017-06-19T15:02:27Z</dcterms:created>
  <dcterms:modified xsi:type="dcterms:W3CDTF">2018-02-15T16:31:13Z</dcterms:modified>
</cp:coreProperties>
</file>