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6" r:id="rId4"/>
    <p:sldId id="277" r:id="rId5"/>
    <p:sldId id="278" r:id="rId6"/>
    <p:sldId id="279" r:id="rId7"/>
    <p:sldId id="258" r:id="rId8"/>
    <p:sldId id="260" r:id="rId9"/>
    <p:sldId id="261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0CEEB-9216-4FEE-B1AC-7E914AD076E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3F54D-97C1-494D-B3C7-A75A832B0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November20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Презентация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428868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Викторина</a:t>
            </a:r>
          </a:p>
          <a:p>
            <a:r>
              <a:rPr lang="ru-RU" sz="4400" dirty="0" smtClean="0">
                <a:solidFill>
                  <a:schemeClr val="tx1"/>
                </a:solidFill>
              </a:rPr>
              <a:t>Тема: Приметы Осени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4643446"/>
            <a:ext cx="6429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Подготовила</a:t>
            </a:r>
          </a:p>
          <a:p>
            <a:r>
              <a:rPr lang="ru-RU" sz="2400" dirty="0" smtClean="0"/>
              <a:t>Воспитатель: </a:t>
            </a:r>
            <a:r>
              <a:rPr lang="ru-RU" sz="2400" dirty="0" err="1" smtClean="0"/>
              <a:t>Восканян</a:t>
            </a:r>
            <a:r>
              <a:rPr lang="ru-RU" sz="2400" dirty="0" smtClean="0"/>
              <a:t> </a:t>
            </a:r>
            <a:r>
              <a:rPr lang="ru-RU" sz="2400" dirty="0" err="1" smtClean="0"/>
              <a:t>Лора</a:t>
            </a:r>
            <a:r>
              <a:rPr lang="ru-RU" sz="2400" dirty="0" smtClean="0"/>
              <a:t> Владимировна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chemeClr val="bg1"/>
                </a:solidFill>
              </a:rPr>
              <a:t>Вот брильянты на листочках, Вдоль дорожек и на кочках - Это что за чудеса? По утру блестит...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ilnyj-veter-os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Ветер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Неизвестно где живет. Налетит – деревья гнет. Засвистит – по речке дрожь. Озорник, а не уймешь.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9661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chemeClr val="bg1"/>
                </a:solidFill>
              </a:rPr>
              <a:t>Приближается гроза, В небо поднял я глаза. Там, как будто слон могучий, Серая большая…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5084185_1286644433_2b67aa8053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Лужа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Лейся, дождь, веселей, Мы с тобою дружим. Весело нам бегать Босиком по…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hunderstorm_3625405_19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939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Гроза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Заслонили тучи солнце, Гром раскатисто смеется. В небе молний полоса - Значит, началась...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yFxvqzE7_tWDEcaDFxUNAQ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Разноцветные ворота На лугу построил кто-то, Но пройти в них нелегко, Те ворота высоко. Постарался мастер тот, Взял он красок для ворот, Не одну, не две, не три – Целых семь – ты посмотри. Как ворота эти звать? Постарайся угадать.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30505-R3L8T8D-650-6.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46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chemeClr val="bg1"/>
                </a:solidFill>
              </a:rPr>
              <a:t>Вот на ножке купол-гриб, Он от ливня защитит. Не намокнет пешеход, Если спрячется под...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1_Blog_Pavla_Aksenova_Vremena_goda_-_osen'_Foto_Andrzej_Tokarski_-_Depositphot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Осень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i="1" dirty="0" smtClean="0">
              <a:solidFill>
                <a:schemeClr val="bg1"/>
              </a:solidFill>
            </a:endParaRPr>
          </a:p>
          <a:p>
            <a:endParaRPr lang="ru-RU" i="1" dirty="0">
              <a:solidFill>
                <a:schemeClr val="bg1"/>
              </a:solidFill>
            </a:endParaRPr>
          </a:p>
          <a:p>
            <a:endParaRPr lang="ru-RU" i="1" dirty="0" smtClean="0">
              <a:solidFill>
                <a:schemeClr val="bg1"/>
              </a:solidFill>
            </a:endParaRPr>
          </a:p>
          <a:p>
            <a:endParaRPr lang="ru-RU" i="1" dirty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Несу </a:t>
            </a:r>
            <a:r>
              <a:rPr lang="ru-RU" i="1" dirty="0">
                <a:solidFill>
                  <a:schemeClr val="bg1"/>
                </a:solidFill>
              </a:rPr>
              <a:t>я урожаи, Поля вновь засеваю, Птиц к югу отправляю, Деревья раздеваю, Но не касаюсь сосен И елочек. Я -...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osen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Осенью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i="1" dirty="0" smtClean="0">
              <a:solidFill>
                <a:schemeClr val="bg1"/>
              </a:solidFill>
            </a:endParaRPr>
          </a:p>
          <a:p>
            <a:endParaRPr lang="ru-RU" i="1" dirty="0">
              <a:solidFill>
                <a:schemeClr val="bg1"/>
              </a:solidFill>
            </a:endParaRPr>
          </a:p>
          <a:p>
            <a:endParaRPr lang="ru-RU" i="1" dirty="0" smtClean="0">
              <a:solidFill>
                <a:schemeClr val="bg1"/>
              </a:solidFill>
            </a:endParaRPr>
          </a:p>
          <a:p>
            <a:endParaRPr lang="ru-RU" i="1" dirty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Листья </a:t>
            </a:r>
            <a:r>
              <a:rPr lang="ru-RU" i="1" dirty="0">
                <a:solidFill>
                  <a:schemeClr val="bg1"/>
                </a:solidFill>
              </a:rPr>
              <a:t>желтые летают, Дождик землю поливает. Когда это бывает?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559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Сентябре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Открывают детворе Двери школы в...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ctob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Октябре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chemeClr val="bg1"/>
                </a:solidFill>
              </a:rPr>
              <a:t>Лист последний на заре Сбросил лес наш в...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049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Ноябре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chemeClr val="bg1"/>
                </a:solidFill>
              </a:rPr>
              <a:t>Утром лужи во дворе Льдом покрыты в...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59390453_morfologicheskiy-razbor-slova-dozh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011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Дождик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chemeClr val="bg1"/>
                </a:solidFill>
              </a:rPr>
              <a:t>Он поплачет над садами - Сад наполнится плодами. Даже пыльный подорожник Рад умыться в летний...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chemeClr val="bg1"/>
                </a:solidFill>
              </a:rPr>
              <a:t>Ранним утром во дворе Лёд улёгся на траве. И весь луг стал светло-синий. Серебром сверкает...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372490561223750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Листопад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chemeClr val="bg1"/>
                </a:solidFill>
              </a:rPr>
              <a:t>Листья желтые летят, Падают, кружатся, И под ноги просто так Как ковер ложатся! Что за желтый снегопад? Это просто...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312</Words>
  <Application>Microsoft Office PowerPoint</Application>
  <PresentationFormat>Экран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</vt:lpstr>
      <vt:lpstr>Осень</vt:lpstr>
      <vt:lpstr>Осенью</vt:lpstr>
      <vt:lpstr>Сентябре</vt:lpstr>
      <vt:lpstr>Октябре</vt:lpstr>
      <vt:lpstr>Ноябре</vt:lpstr>
      <vt:lpstr>Дождик</vt:lpstr>
      <vt:lpstr>Иней</vt:lpstr>
      <vt:lpstr>Листопад</vt:lpstr>
      <vt:lpstr>Роса</vt:lpstr>
      <vt:lpstr>Ветер</vt:lpstr>
      <vt:lpstr>Туча</vt:lpstr>
      <vt:lpstr>Лужа</vt:lpstr>
      <vt:lpstr>Гроза</vt:lpstr>
      <vt:lpstr>Радуга</vt:lpstr>
      <vt:lpstr>Зонт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Raf</dc:creator>
  <cp:lastModifiedBy>Raf</cp:lastModifiedBy>
  <cp:revision>11</cp:revision>
  <dcterms:created xsi:type="dcterms:W3CDTF">2019-10-10T11:13:04Z</dcterms:created>
  <dcterms:modified xsi:type="dcterms:W3CDTF">2019-10-11T17:24:02Z</dcterms:modified>
</cp:coreProperties>
</file>