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3220" autoAdjust="0"/>
  </p:normalViewPr>
  <p:slideViewPr>
    <p:cSldViewPr>
      <p:cViewPr varScale="1">
        <p:scale>
          <a:sx n="47" d="100"/>
          <a:sy n="47" d="100"/>
        </p:scale>
        <p:origin x="-356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089BF-8ABF-4080-9A2B-3F852367BF7B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B5D4E-41DF-4A14-BE3B-8EC1E1B7EB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ED111-4840-443B-A80F-878CB8CC2C8E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F32FD-68E6-4A22-88D8-BF001E7C5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93410-FFFE-4ECD-8570-4A0B89544024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548F9-7DD3-4A86-BB4C-C1086ACEFA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A2D70-06AC-46EF-8D53-AD898CB1026E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E6241-6C5A-476E-B858-4E6AE25862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A5684-515B-422F-96CF-1BC8EC7BFDC8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3EB62-6AEF-43B1-8FCA-54B4F3F97A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2378B-9216-4F4E-ACB0-7C65B9EDDCDB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AFD8B-2780-498D-AFE1-860AF7FC4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4EF78-5229-4B3B-A72D-3C74A108E78A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97E38-54F5-4EAF-A4F3-0DC3033E27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C8480-89A8-4963-8371-E56EBD300D65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47201-2117-48E3-AC26-29061915DA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1149D-E975-4DE5-9A7D-850E534C7C4F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2F0DC-D427-4CB1-B099-648E454552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AF9FE-D571-49EC-834F-59E7CC5318FE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FD717-8785-48DF-AACB-5B834027A9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8F2330-0C75-4833-B605-DEB57B729CC7}" type="datetimeFigureOut">
              <a:rPr lang="ru-RU"/>
              <a:pPr>
                <a:defRPr/>
              </a:pPr>
              <a:t>12.10.2019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539D8C-5174-4E0B-9660-6477122650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3" r:id="rId3"/>
    <p:sldLayoutId id="2147483872" r:id="rId4"/>
    <p:sldLayoutId id="2147483871" r:id="rId5"/>
    <p:sldLayoutId id="2147483870" r:id="rId6"/>
    <p:sldLayoutId id="2147483869" r:id="rId7"/>
    <p:sldLayoutId id="2147483876" r:id="rId8"/>
    <p:sldLayoutId id="2147483868" r:id="rId9"/>
    <p:sldLayoutId id="2147483867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87;&#1088;&#1077;&#1079;&#1077;&#1085;&#1090;&#1072;&#1094;&#1080;&#1103;%20&#1076;&#1077;&#1082;&#1086;&#1088;&#1072;&#1090;&#1080;&#1074;&#1085;&#1099;&#1077;%20&#1087;&#1090;&#1080;&#1094;&#1099;\Penie_ptic_-_Penie_kanarejki_(xMusic.me)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87;&#1088;&#1077;&#1079;&#1077;&#1085;&#1090;&#1072;&#1094;&#1080;&#1103;%20&#1076;&#1077;&#1082;&#1086;&#1088;&#1072;&#1090;&#1080;&#1074;&#1085;&#1099;&#1077;%20&#1087;&#1090;&#1080;&#1094;&#1099;\Volnistyy_popugaychik_-_Penie_volnistogo_popugaychika_mp3davalka.com.mp3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«Декоративные птицы»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Для детей средней группы.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3" descr="canar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500063"/>
            <a:ext cx="4357688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Прямоугольник 4"/>
          <p:cNvSpPr>
            <a:spLocks noChangeArrowheads="1"/>
          </p:cNvSpPr>
          <p:nvPr/>
        </p:nvSpPr>
        <p:spPr bwMode="auto">
          <a:xfrm>
            <a:off x="5143500" y="357188"/>
            <a:ext cx="378618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В клетке должен быть насест для птицы, представляющий собой круглые жердочки. Расстояние между жердочками должно быть таким, чтобы, прыгая с одной на другую, птица могла бы свободно взмахивать крылышками.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Канарейки любят купаться.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Купание очищает кожу и укрепляет оперение. Вода для купания должна быть комнатной температуры. Купалку прикрепляют к наружной стороне дверцы так, чтобы вода в клетку не попала. После каждого купания купалку убирают и дверцы закрывают. </a:t>
            </a:r>
          </a:p>
        </p:txBody>
      </p:sp>
      <p:sp>
        <p:nvSpPr>
          <p:cNvPr id="20483" name="Прямоугольник 5"/>
          <p:cNvSpPr>
            <a:spLocks noChangeArrowheads="1"/>
          </p:cNvSpPr>
          <p:nvPr/>
        </p:nvSpPr>
        <p:spPr bwMode="auto">
          <a:xfrm>
            <a:off x="571500" y="5143500"/>
            <a:ext cx="83581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Чистить клетки необходимо не реже двух раз в неделю. На это время птицу нужно пересадить в другую клетку, поставив клетки открытыми дверцами друг к другу.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3"/>
          <p:cNvSpPr>
            <a:spLocks noChangeArrowheads="1"/>
          </p:cNvSpPr>
          <p:nvPr/>
        </p:nvSpPr>
        <p:spPr bwMode="auto">
          <a:xfrm>
            <a:off x="785813" y="428625"/>
            <a:ext cx="78581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Основным рационом канареек служит зерновой корм: канареечное семя, рапс, конопляное семя, просо, салатное семя, льняное семя, овсяная крупа, семена сурепки, мелкая гречка. Можно давать птице зерновую смесь и добавлять к основной части несколько зерен семян одуванчика, подорожника, мака. Чрезмерно обильная еда может вызвать ожирение.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В весенне-летний период можно давать птичкам зеленый корм: листья мокрицы, листья одуванчика, листья салата.</a:t>
            </a:r>
          </a:p>
        </p:txBody>
      </p:sp>
      <p:pic>
        <p:nvPicPr>
          <p:cNvPr id="21506" name="Рисунок 4" descr="канарейка на шесте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2571750"/>
            <a:ext cx="385762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5" descr="канарейка поет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2428875"/>
            <a:ext cx="442912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enie_ptic_-_Penie_kanarejki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357313" y="59293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16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3"/>
          <p:cNvSpPr txBox="1">
            <a:spLocks noChangeArrowheads="1"/>
          </p:cNvSpPr>
          <p:nvPr/>
        </p:nvSpPr>
        <p:spPr bwMode="auto">
          <a:xfrm>
            <a:off x="1643063" y="2643188"/>
            <a:ext cx="6215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Box 3"/>
          <p:cNvSpPr txBox="1">
            <a:spLocks noChangeArrowheads="1"/>
          </p:cNvSpPr>
          <p:nvPr/>
        </p:nvSpPr>
        <p:spPr bwMode="auto">
          <a:xfrm>
            <a:off x="571500" y="960438"/>
            <a:ext cx="7929563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дать детям представления о декоративных птицах.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показать особенности содержания декоративных птиц;</a:t>
            </a:r>
          </a:p>
          <a:p>
            <a:pPr>
              <a:buFont typeface="Arial" charset="0"/>
              <a:buChar char="•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формировать желание наблюдать и ухаживать за живыми объектами.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3"/>
          <p:cNvSpPr txBox="1">
            <a:spLocks noChangeArrowheads="1"/>
          </p:cNvSpPr>
          <p:nvPr/>
        </p:nvSpPr>
        <p:spPr bwMode="auto">
          <a:xfrm>
            <a:off x="500063" y="357188"/>
            <a:ext cx="79343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В домашних условиях в основном содержат попугайчиков и канареек.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Существует много видов попугаев и канареек.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Наиболее распространенные виды попугаев – это волнистый попугайчик.</a:t>
            </a:r>
            <a:endParaRPr lang="ru-RU">
              <a:latin typeface="Constantia" pitchFamily="18" charset="0"/>
            </a:endParaRPr>
          </a:p>
        </p:txBody>
      </p:sp>
      <p:pic>
        <p:nvPicPr>
          <p:cNvPr id="13314" name="Рисунок 4" descr="волнистый попугайчи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428750"/>
            <a:ext cx="3500437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4429125" y="1428750"/>
            <a:ext cx="4429125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Длина тела волнистого попугая до 17-20 см., крыло - до 9 см.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Длина хвоста может составлять до половины длины туловища – за счет этого птица кажется крупнее. Окраска оперенья волнистых попугайчиков необычайно разнообразна.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Она может быть практически всех цветов радуги: зеленой, белой, желтой, голубой, синей.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Все эти расцветки дополняются вкраплениями контрастных цветов – черного, синего, серого.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Природа одарила волнистых попугайчиков всем разнообразием красок!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>
                <a:latin typeface="Times New Roman" pitchFamily="18" charset="0"/>
                <a:cs typeface="Times New Roman" pitchFamily="18" charset="0"/>
              </a:rPr>
            </a:b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3" descr="волн поп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428625"/>
            <a:ext cx="350043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4572000" y="357188"/>
            <a:ext cx="4357688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Родина волнистых попугайчиков – Австралия. Юго-Восток и Юго-Запад континента являются местами обитания больших популяций этих птиц.</a:t>
            </a:r>
          </a:p>
        </p:txBody>
      </p:sp>
      <p:pic>
        <p:nvPicPr>
          <p:cNvPr id="14339" name="Рисунок 5" descr="voln-pop_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8" y="2714625"/>
            <a:ext cx="485775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571500" y="3143250"/>
            <a:ext cx="300037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Волнистые попугайчики живут стаями. Полет группы птиц отличается стремительностью и быстротой. Неплохо попугайчики лазают и по ветвям деревьев, а также передвигаются по земле маленькими быстрыми шагами.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3"/>
          <p:cNvSpPr txBox="1">
            <a:spLocks noChangeArrowheads="1"/>
          </p:cNvSpPr>
          <p:nvPr/>
        </p:nvSpPr>
        <p:spPr bwMode="auto">
          <a:xfrm>
            <a:off x="642938" y="357188"/>
            <a:ext cx="8072437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Идеальные условия содержания в домашних условиях, при которых птица может свободно летать. Попугайчика надо выпускать из клетки в течение дня не менее чем на полчаса. Чтобы птица не отвыкла от клетки, можно продолжать ее там кормить – и тогда попугайчик сам будет возвращаться в свое жилище. Окна в помещении следует завесить тканью, чтобы попугай не получил травм, пытаясь вылететь на свет.</a:t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Клетку для волнистых попугайчиков лучше установить вдоль стены, в светлом месте. Прямые солнечные лучи, сквозняки и близость к отопительным приборам для птицы вредны. Клетку надо поддерживать в чистоте. Ежедневно убирать загрязнения. Раз в неделю мыть горячей водой и примерно раз в месяц проводить полную дезинфекцию жилища птицы.</a:t>
            </a:r>
          </a:p>
        </p:txBody>
      </p:sp>
      <p:pic>
        <p:nvPicPr>
          <p:cNvPr id="15362" name="Рисунок 4" descr="m227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3214688"/>
            <a:ext cx="264318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5"/>
          <p:cNvSpPr txBox="1">
            <a:spLocks noChangeArrowheads="1"/>
          </p:cNvSpPr>
          <p:nvPr/>
        </p:nvSpPr>
        <p:spPr bwMode="auto">
          <a:xfrm>
            <a:off x="642938" y="4214813"/>
            <a:ext cx="492918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Минимальный приемлемый размер клетки 40х60х30 см. В клетке должна быть жердочка. Ее диаметр должен быть таков, чтобы при обхвате коготки птицы не смыкались вокруг нее.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3"/>
          <p:cNvSpPr>
            <a:spLocks noChangeArrowheads="1"/>
          </p:cNvSpPr>
          <p:nvPr/>
        </p:nvSpPr>
        <p:spPr bwMode="auto">
          <a:xfrm>
            <a:off x="642938" y="285750"/>
            <a:ext cx="8143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В качестве развлечений, в клетку с волнистым попугайчиком можно поместить зеркальце, колокольчик, веточки деревьев. Купание является скорее развлечением, чем необходимостью. Но купалку с водой стоит предоставить попугайчику, периодически вывешивая ее на клетку. </a:t>
            </a:r>
          </a:p>
        </p:txBody>
      </p:sp>
      <p:pic>
        <p:nvPicPr>
          <p:cNvPr id="16386" name="Рисунок 4" descr="P1220771-2m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428750"/>
            <a:ext cx="4064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5"/>
          <p:cNvSpPr>
            <a:spLocks noChangeArrowheads="1"/>
          </p:cNvSpPr>
          <p:nvPr/>
        </p:nvSpPr>
        <p:spPr bwMode="auto">
          <a:xfrm>
            <a:off x="5000625" y="1500188"/>
            <a:ext cx="4143375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Вода играет большую роль в содержании волнистых попугайчиков. Поилка в клетке должна постоянно быть наполнена отстоянной фильтрованной водой. В рацион питания волнистого попугайчика должно входить просо, овес, канареечное семя, конопля и кукуруза. Для молодых птиц и попугайчиков, выкармливающих птенцов, в пищу полезно добавлять творог (около 2 гр.). Также подходят каши. Волнистые попугайчики любят плоды рябины, яблоки, морковь, семена подсолнечника. Важно обеспечить птицу минеральными добавками, которыми могут являться толченая яичная скорлупа, морской песок, ракушечник.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3"/>
          <p:cNvSpPr>
            <a:spLocks noChangeArrowheads="1"/>
          </p:cNvSpPr>
          <p:nvPr/>
        </p:nvSpPr>
        <p:spPr bwMode="auto">
          <a:xfrm>
            <a:off x="714375" y="428625"/>
            <a:ext cx="8001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Волнистый попугайчик идеально подходит для содержания в домашних условиях – он чрезвычайно социален, легко приручается, любит общаться с человеком, поддается обучению (способен произносить слова и звуки). Средняя продолжительность жизни волнистого попугая 10 лет, некоторые особи доживают до 25 лет.</a:t>
            </a:r>
          </a:p>
        </p:txBody>
      </p:sp>
      <p:pic>
        <p:nvPicPr>
          <p:cNvPr id="17410" name="Рисунок 4" descr="174444573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2000250"/>
            <a:ext cx="728662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Volnistyy_popugaychik_-_Penie_volnistogo_popugaychika_mp3davalka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429625" y="1643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6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3"/>
          <p:cNvSpPr>
            <a:spLocks noChangeArrowheads="1"/>
          </p:cNvSpPr>
          <p:nvPr/>
        </p:nvSpPr>
        <p:spPr bwMode="auto">
          <a:xfrm>
            <a:off x="571500" y="357188"/>
            <a:ext cx="82867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Также, как и попугайчиков, в домашних условиях содержат канареек.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Певчие и цветные канарейки длиной примерно от 13,5 до 14,5 см. Имеются декоративные канарейки от 11 см до 23 см длиной. Канарейка имеет круглую сформированную головку и короткий кеглевидный клюв.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Самое известное оперение — это канарейки жёлтого цвета. Однако, сегодня имеется множество очень разных цветов оперения (например., белого, красного, коричневого, светло-коричневого цвета).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Полёт канарейки волнообразный.</a:t>
            </a:r>
          </a:p>
        </p:txBody>
      </p:sp>
      <p:pic>
        <p:nvPicPr>
          <p:cNvPr id="18434" name="Рисунок 4" descr="канарейк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2643188"/>
            <a:ext cx="685800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3"/>
          <p:cNvSpPr>
            <a:spLocks noChangeArrowheads="1"/>
          </p:cNvSpPr>
          <p:nvPr/>
        </p:nvSpPr>
        <p:spPr bwMode="auto">
          <a:xfrm>
            <a:off x="500063" y="642938"/>
            <a:ext cx="4143375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Канарейка легко приручается, вполне доверчива, поддается «воспитанию» и успешно размножается в домашних условиях. От правильного содержания и ухода за птицей зависит качество и активность пения, размножение, долголетие птицы. Канарейки могут жить в домашних условиях 7—12 лет, содержат их в клетках и вольерах.</a:t>
            </a:r>
          </a:p>
        </p:txBody>
      </p:sp>
      <p:pic>
        <p:nvPicPr>
          <p:cNvPr id="19458" name="Рисунок 4" descr="канарейка в клетке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57188"/>
            <a:ext cx="4300538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5" descr="канарейки в клетке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3429000"/>
            <a:ext cx="421481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Прямоугольник 6"/>
          <p:cNvSpPr>
            <a:spLocks noChangeArrowheads="1"/>
          </p:cNvSpPr>
          <p:nvPr/>
        </p:nvSpPr>
        <p:spPr bwMode="auto">
          <a:xfrm>
            <a:off x="4786313" y="3771900"/>
            <a:ext cx="4214812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Величина клетки 30-35 см в длину, 20-22 см в ширину, высота 27-29 см. Расстояние между прутиками - не более 1,2-1,4 см. Дверка в клетке должна располагаться сбоку. Дно должно быть обязательно двойным (внутреннее дно) и обязательно выдвижным, чтобы легче было чистить клетку, менять в ней песок и проводить дезинфекцию.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133</TotalTime>
  <Words>730</Words>
  <Application>Microsoft Office PowerPoint</Application>
  <PresentationFormat>Экран (4:3)</PresentationFormat>
  <Paragraphs>35</Paragraphs>
  <Slides>12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Constantia</vt:lpstr>
      <vt:lpstr>Wingdings 2</vt:lpstr>
      <vt:lpstr>Times New Roman</vt:lpstr>
      <vt:lpstr>Поток</vt:lpstr>
      <vt:lpstr>Поток</vt:lpstr>
      <vt:lpstr>Поток</vt:lpstr>
      <vt:lpstr>«Декоративные птицы»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Юрий</cp:lastModifiedBy>
  <cp:revision>21</cp:revision>
  <dcterms:created xsi:type="dcterms:W3CDTF">2015-12-05T11:48:15Z</dcterms:created>
  <dcterms:modified xsi:type="dcterms:W3CDTF">2019-10-12T08:10:35Z</dcterms:modified>
</cp:coreProperties>
</file>