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88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76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12.10.2019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06847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Развивающая предметно-пространственная среда в группе раннего возраста</a:t>
            </a:r>
            <a:endParaRPr lang="uk-UA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257092"/>
            <a:ext cx="2808312" cy="1332148"/>
          </a:xfrm>
        </p:spPr>
        <p:txBody>
          <a:bodyPr>
            <a:normAutofit fontScale="92500"/>
          </a:bodyPr>
          <a:lstStyle/>
          <a:p>
            <a:pPr algn="l"/>
            <a:r>
              <a:rPr lang="uk-UA" sz="1800" b="1" dirty="0" err="1" smtClean="0">
                <a:solidFill>
                  <a:schemeClr val="tx2">
                    <a:lumMod val="75000"/>
                  </a:schemeClr>
                </a:solidFill>
              </a:rPr>
              <a:t>Выполнила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l"/>
            <a:r>
              <a:rPr lang="uk-UA" sz="1800" b="1" dirty="0" err="1" smtClean="0">
                <a:solidFill>
                  <a:schemeClr val="tx2">
                    <a:lumMod val="75000"/>
                  </a:schemeClr>
                </a:solidFill>
              </a:rPr>
              <a:t>Вяткина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 Ольга </a:t>
            </a:r>
            <a:r>
              <a:rPr lang="uk-UA" sz="1800" b="1" dirty="0" err="1" smtClean="0">
                <a:solidFill>
                  <a:schemeClr val="tx2">
                    <a:lumMod val="75000"/>
                  </a:schemeClr>
                </a:solidFill>
              </a:rPr>
              <a:t>Васильевна</a:t>
            </a:r>
            <a:endParaRPr lang="uk-UA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uk-UA" sz="1800" b="1" dirty="0" err="1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uk-UA" sz="1800" b="1" dirty="0" err="1" smtClean="0">
                <a:solidFill>
                  <a:schemeClr val="tx2">
                    <a:lumMod val="75000"/>
                  </a:schemeClr>
                </a:solidFill>
              </a:rPr>
              <a:t>оспитатель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 МБДОУ №102</a:t>
            </a:r>
            <a:endParaRPr lang="uk-UA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492896"/>
            <a:ext cx="4104456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Центр физического развития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328592"/>
          </a:xfrm>
        </p:spPr>
        <p:txBody>
          <a:bodyPr>
            <a:normAutofit/>
          </a:bodyPr>
          <a:lstStyle/>
          <a:p>
            <a:r>
              <a:rPr lang="ru-RU" sz="1800" b="1" dirty="0"/>
              <a:t>Цель: </a:t>
            </a:r>
            <a:r>
              <a:rPr lang="ru-RU" sz="1800" dirty="0"/>
              <a:t>формирование у детей интереса к занятиям физической культурой; развитие </a:t>
            </a:r>
            <a:r>
              <a:rPr lang="ru-RU" sz="1800" dirty="0" smtClean="0"/>
              <a:t>координации движений</a:t>
            </a:r>
            <a:r>
              <a:rPr lang="ru-RU" sz="1800" dirty="0"/>
              <a:t>; содействовать укреплению здоровья детей</a:t>
            </a:r>
            <a:r>
              <a:rPr lang="ru-RU" sz="1800" dirty="0" smtClean="0"/>
              <a:t>.</a:t>
            </a:r>
          </a:p>
          <a:p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2996952"/>
            <a:ext cx="4248472" cy="35010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060848"/>
            <a:ext cx="5544616" cy="2731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07108" y="4264546"/>
            <a:ext cx="1656184" cy="2810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81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Центр музыки и театра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363272" cy="5001419"/>
          </a:xfrm>
        </p:spPr>
        <p:txBody>
          <a:bodyPr>
            <a:normAutofit/>
          </a:bodyPr>
          <a:lstStyle/>
          <a:p>
            <a:r>
              <a:rPr lang="ru-RU" sz="1800" b="1" dirty="0"/>
              <a:t>Цель:</a:t>
            </a:r>
            <a:r>
              <a:rPr lang="ru-RU" sz="1800" dirty="0"/>
              <a:t> развивать музыкальность детей, способность эмоционально воспринимать музыку, развивать умение использовать средства выразительности (поза, жесты, мимика, интонация, движения ). Приобщать к театральному искусству через просмотр театральных постановок.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45940" y="1790564"/>
            <a:ext cx="3995936" cy="5400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443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Центр  творчества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ru-RU" sz="1800" b="1" dirty="0"/>
              <a:t>Цель: </a:t>
            </a:r>
            <a:r>
              <a:rPr lang="ru-RU" sz="1800" dirty="0"/>
              <a:t>формирование интереса детей к эстетической стороне окружающей действительности; развитие творчества.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9866" y="1775098"/>
            <a:ext cx="4387924" cy="4824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610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Центр речевого развития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sz="1800" b="1" dirty="0"/>
              <a:t>Цель: </a:t>
            </a:r>
            <a:r>
              <a:rPr lang="ru-RU" sz="1800" dirty="0"/>
              <a:t>Насыщение окружающей среды компонентами, обеспечивающими развитие речи ребенка раннего возраста.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03748" y="368660"/>
            <a:ext cx="4608512" cy="77048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478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Пособия, сделанные своими руками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Цель: </a:t>
            </a:r>
            <a:r>
              <a:rPr lang="ru-RU" sz="1800" dirty="0" smtClean="0"/>
              <a:t>Обогащение развивающей предметно-пространственной среды в группе раннего возраста.</a:t>
            </a:r>
          </a:p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564904"/>
            <a:ext cx="2754052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45735" y="4222135"/>
            <a:ext cx="2592288" cy="27162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74772" y="2564904"/>
            <a:ext cx="2664296" cy="26642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842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5556" y="224645"/>
            <a:ext cx="2808312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17960" y="150017"/>
            <a:ext cx="2768927" cy="32129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2158" y="3140216"/>
            <a:ext cx="2815108" cy="3356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31747" y="3281221"/>
            <a:ext cx="2876923" cy="33164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028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08" y="118322"/>
            <a:ext cx="3396950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1356" y="3759191"/>
            <a:ext cx="2520280" cy="33249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69641"/>
            <a:ext cx="3456384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84967" y="2333008"/>
            <a:ext cx="2186642" cy="3068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33797" y="3766728"/>
            <a:ext cx="2448272" cy="3356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551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9632" y="692696"/>
            <a:ext cx="6120680" cy="5832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85184"/>
            <a:ext cx="5486400" cy="1087016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89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Предметно-пространственная </a:t>
            </a:r>
            <a:r>
              <a:rPr lang="ru-RU" sz="24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развивающая среда  в группе раннего возраста «Лучики»  организована с учетом  ФГОС, где четко прослеживаются все пять областей развития: </a:t>
            </a:r>
            <a:br>
              <a:rPr lang="ru-RU" sz="24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4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Познавательное 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Социально-коммуникативное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Физическое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Речевое</a:t>
            </a:r>
            <a:b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Художественно -эстетическое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52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106688" cy="116205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70C0"/>
                </a:solidFill>
              </a:rPr>
              <a:t>Развивающая </a:t>
            </a:r>
            <a:r>
              <a:rPr lang="ru-RU" sz="2400" dirty="0">
                <a:solidFill>
                  <a:srgbClr val="0070C0"/>
                </a:solidFill>
              </a:rPr>
              <a:t>предметно-пространственная </a:t>
            </a:r>
            <a:r>
              <a:rPr lang="ru-RU" sz="2400" dirty="0" smtClean="0">
                <a:solidFill>
                  <a:srgbClr val="0070C0"/>
                </a:solidFill>
              </a:rPr>
              <a:t>должна быть: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575050" y="1700808"/>
            <a:ext cx="5111750" cy="44253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С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одержательно-насыщенной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Трансформируемой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Полифункциональной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Вариативной</a:t>
            </a:r>
          </a:p>
          <a:p>
            <a:pPr marL="342900" indent="-342900">
              <a:buAutoNum type="arabicPeriod"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оступной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Безопасной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</a:rPr>
              <a:t>Здоровьесберегающей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Эстетически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привлекательной</a:t>
            </a:r>
          </a:p>
        </p:txBody>
      </p:sp>
      <p:pic>
        <p:nvPicPr>
          <p:cNvPr id="3" name="Picture 2" descr="http://prikolnye-kartinki.ru/img/picture/Aug/22/9f1af8e9cfc5aef4896a4b8306b58ccb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620" y="332656"/>
            <a:ext cx="4855546" cy="3406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799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Центр сенсорного развития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514" y="1159834"/>
            <a:ext cx="8579973" cy="5472608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/>
              <a:t>Цель</a:t>
            </a:r>
            <a:r>
              <a:rPr lang="ru-RU" sz="1800" b="1" dirty="0" smtClean="0"/>
              <a:t>: </a:t>
            </a:r>
            <a:r>
              <a:rPr lang="ru-RU" sz="1800" dirty="0" smtClean="0"/>
              <a:t>формировать </a:t>
            </a:r>
            <a:r>
              <a:rPr lang="ru-RU" sz="1800" dirty="0"/>
              <a:t>первичные представления об основных свойствах и отношениях объектов окружающего мира: количестве, форме, цвете, размере, пространстве </a:t>
            </a:r>
            <a:r>
              <a:rPr lang="ru-RU" sz="1800" dirty="0">
                <a:latin typeface="Arial"/>
              </a:rPr>
              <a:t>и времени.</a:t>
            </a:r>
            <a:endParaRPr lang="ru-RU" sz="18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42931" y="1628800"/>
            <a:ext cx="2808312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72099" y="2491982"/>
            <a:ext cx="3888431" cy="28083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574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4716016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76649" y="2725537"/>
            <a:ext cx="3600400" cy="44312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01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Центр природы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1800" b="1" dirty="0"/>
              <a:t>Цель</a:t>
            </a:r>
            <a:r>
              <a:rPr lang="ru-RU" sz="1800" b="1" dirty="0" smtClean="0"/>
              <a:t>:</a:t>
            </a:r>
            <a:r>
              <a:rPr lang="ru-RU" sz="1800" dirty="0" smtClean="0"/>
              <a:t> Содействовать </a:t>
            </a:r>
            <a:r>
              <a:rPr lang="ru-RU" sz="1800" dirty="0"/>
              <a:t>интересу к объектам природы, воспитывать бережное, доброжелательное отношение к живым существам растениям.</a:t>
            </a:r>
          </a:p>
          <a:p>
            <a:r>
              <a:rPr lang="ru-RU" sz="1800" dirty="0"/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17876" y="2727412"/>
            <a:ext cx="4516760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50942"/>
            <a:ext cx="4752528" cy="3284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099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Центр конструирования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/>
              <a:t>Цели:</a:t>
            </a:r>
          </a:p>
          <a:p>
            <a:r>
              <a:rPr lang="ru-RU" sz="1800" dirty="0" smtClean="0"/>
              <a:t> Способствовать </a:t>
            </a:r>
            <a:r>
              <a:rPr lang="ru-RU" sz="1800" dirty="0"/>
              <a:t>активному формированию технического,  пространственного и  математического мышления.</a:t>
            </a:r>
          </a:p>
          <a:p>
            <a:r>
              <a:rPr lang="ru-RU" sz="1800" dirty="0"/>
              <a:t>Развивать наблюдательность, любознательность, сообразительность, находчивость, усидчивость.</a:t>
            </a:r>
          </a:p>
          <a:p>
            <a:r>
              <a:rPr lang="ru-RU" sz="1800" dirty="0"/>
              <a:t>Формировать потребность в творческой деятельности, трудолюбие, самостоятельность, активность, терпение, аккуратность.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789040"/>
            <a:ext cx="3888432" cy="3068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789040"/>
            <a:ext cx="4464496" cy="3068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627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Игровой центр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7260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Цель: </a:t>
            </a:r>
            <a:r>
              <a:rPr lang="ru-RU" sz="1800" dirty="0"/>
              <a:t>освоение первоначальных представлений социального характера и включение детей в систему социальных отношений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66528"/>
            <a:ext cx="8424936" cy="47028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788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5576" y="-459432"/>
            <a:ext cx="3456384" cy="4752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47964" y="2240868"/>
            <a:ext cx="4005064" cy="5229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948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265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Специальное оформление</vt:lpstr>
      <vt:lpstr>Развивающая предметно-пространственная среда в группе раннего возраста</vt:lpstr>
      <vt:lpstr>Предметно-пространственная развивающая среда  в группе раннего возраста «Лучики»  организована с учетом  ФГОС, где четко прослеживаются все пять областей развития:   1. Познавательное  2. Социально-коммуникативное 3. Физическое 4. Речевое 5. Художественно -эстетическое</vt:lpstr>
      <vt:lpstr>                          Развивающая предметно-пространственная должна быть:</vt:lpstr>
      <vt:lpstr>Центр сенсорного развития</vt:lpstr>
      <vt:lpstr>Презентация PowerPoint</vt:lpstr>
      <vt:lpstr>Центр природы</vt:lpstr>
      <vt:lpstr>Центр конструирования</vt:lpstr>
      <vt:lpstr>Игровой центр</vt:lpstr>
      <vt:lpstr>Презентация PowerPoint</vt:lpstr>
      <vt:lpstr>Центр физического развития</vt:lpstr>
      <vt:lpstr>Центр музыки и театра</vt:lpstr>
      <vt:lpstr>Центр  творчества</vt:lpstr>
      <vt:lpstr>Центр речевого развития</vt:lpstr>
      <vt:lpstr>Пособия, сделанные своими руками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Ольга Вяткина</cp:lastModifiedBy>
  <cp:revision>20</cp:revision>
  <dcterms:created xsi:type="dcterms:W3CDTF">2009-01-08T12:15:48Z</dcterms:created>
  <dcterms:modified xsi:type="dcterms:W3CDTF">2019-10-12T07:49:09Z</dcterms:modified>
</cp:coreProperties>
</file>