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64502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ПРИЕМЫ </a:t>
            </a:r>
            <a:r>
              <a:rPr lang="ru-RU" dirty="0"/>
              <a:t>НЕЙРОСТИМУЛЯЦИИ ПРИ АВТОМАТИЗАЦИИ ЗВУКОВ. АРХИПОВА </a:t>
            </a:r>
            <a:r>
              <a:rPr lang="ru-RU" dirty="0" smtClean="0"/>
              <a:t>ЕЛЕНА ФИЛИППОВНА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ПРОФЕССОР. ДОКТОР ПЕДАГОГИЧЕСКИХ НАУК </a:t>
            </a:r>
          </a:p>
        </p:txBody>
      </p:sp>
    </p:spTree>
    <p:extLst>
      <p:ext uri="{BB962C8B-B14F-4D97-AF65-F5344CB8AC3E}">
        <p14:creationId xmlns:p14="http://schemas.microsoft.com/office/powerpoint/2010/main" xmlns="" val="8986332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Когда нужна </a:t>
            </a:r>
            <a:r>
              <a:rPr lang="ru-RU" dirty="0" err="1"/>
              <a:t>нейростимуляция</a:t>
            </a:r>
            <a:r>
              <a:rPr lang="ru-RU" dirty="0"/>
              <a:t> на </a:t>
            </a:r>
            <a:r>
              <a:rPr lang="ru-RU" dirty="0" err="1"/>
              <a:t>логозанятии</a:t>
            </a:r>
            <a:r>
              <a:rPr lang="ru-RU" dirty="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1.Трудоемкий </a:t>
            </a:r>
            <a:r>
              <a:rPr lang="ru-RU" dirty="0"/>
              <a:t>и длительный путь коррекции звуков. </a:t>
            </a:r>
            <a:r>
              <a:rPr lang="ru-RU" dirty="0" smtClean="0"/>
              <a:t>2.Трудности </a:t>
            </a:r>
            <a:r>
              <a:rPr lang="ru-RU" dirty="0"/>
              <a:t>с артикуляционной гимнастикой и при создании укладов для звуков</a:t>
            </a:r>
            <a:r>
              <a:rPr lang="ru-RU" dirty="0" smtClean="0"/>
              <a:t>.</a:t>
            </a:r>
          </a:p>
          <a:p>
            <a:pPr marL="137160" indent="0">
              <a:buNone/>
            </a:pPr>
            <a:r>
              <a:rPr lang="ru-RU" dirty="0" smtClean="0"/>
              <a:t>3.Сложности </a:t>
            </a:r>
            <a:r>
              <a:rPr lang="ru-RU" dirty="0"/>
              <a:t>вызывания звуков по подражанию и коррекции их при искажениях разного вида. </a:t>
            </a:r>
            <a:r>
              <a:rPr lang="ru-RU" dirty="0" smtClean="0"/>
              <a:t>4.Затруднения </a:t>
            </a:r>
            <a:r>
              <a:rPr lang="ru-RU" dirty="0"/>
              <a:t>при постановке звуков с механической помощью при дизартрии. 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5.Поставленные </a:t>
            </a:r>
            <a:r>
              <a:rPr lang="ru-RU" dirty="0"/>
              <a:t>звуки не автоматизируются. </a:t>
            </a:r>
            <a:r>
              <a:rPr lang="ru-RU" dirty="0" smtClean="0"/>
              <a:t>6.Поставленные </a:t>
            </a:r>
            <a:r>
              <a:rPr lang="ru-RU" dirty="0"/>
              <a:t>звуки не вводятся в </a:t>
            </a:r>
            <a:r>
              <a:rPr lang="ru-RU" dirty="0" smtClean="0"/>
              <a:t>речь.</a:t>
            </a:r>
          </a:p>
          <a:p>
            <a:pPr marL="137160" indent="0">
              <a:buNone/>
            </a:pPr>
            <a:r>
              <a:rPr lang="ru-RU" dirty="0" smtClean="0"/>
              <a:t>7.Нарушены </a:t>
            </a:r>
            <a:r>
              <a:rPr lang="ru-RU" dirty="0"/>
              <a:t>тонкие движения пальцев </a:t>
            </a:r>
            <a:r>
              <a:rPr lang="ru-RU" dirty="0" smtClean="0"/>
              <a:t>рук.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2231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64096"/>
          </a:xfrm>
        </p:spPr>
        <p:txBody>
          <a:bodyPr>
            <a:noAutofit/>
          </a:bodyPr>
          <a:lstStyle/>
          <a:p>
            <a:r>
              <a:rPr lang="ru-RU" sz="4400" dirty="0" err="1"/>
              <a:t>Нейростимуляция</a:t>
            </a:r>
            <a:r>
              <a:rPr lang="ru-RU" sz="4400" dirty="0"/>
              <a:t> при отработке гласных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412776"/>
            <a:ext cx="7077493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11694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/>
              <a:t>Соотнесение пальцев и гласных звуков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772816"/>
            <a:ext cx="7980218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182907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3648"/>
            <a:ext cx="8229600" cy="691355"/>
          </a:xfrm>
        </p:spPr>
        <p:txBody>
          <a:bodyPr>
            <a:noAutofit/>
          </a:bodyPr>
          <a:lstStyle/>
          <a:p>
            <a:r>
              <a:rPr lang="ru-RU" sz="4800" dirty="0" smtClean="0"/>
              <a:t>Тренажёры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7" y="760705"/>
            <a:ext cx="4641792" cy="3133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136" y="3825470"/>
            <a:ext cx="4588613" cy="3059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196" y="3895752"/>
            <a:ext cx="4240291" cy="298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158" r="4478" b="11253"/>
          <a:stretch/>
        </p:blipFill>
        <p:spPr>
          <a:xfrm>
            <a:off x="4617376" y="843368"/>
            <a:ext cx="4453930" cy="2982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80426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/>
              <a:t>Конструкции </a:t>
            </a:r>
            <a:r>
              <a:rPr lang="ru-RU" sz="5400" dirty="0" smtClean="0"/>
              <a:t>модулей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400" dirty="0"/>
              <a:t>I </a:t>
            </a:r>
            <a:r>
              <a:rPr lang="ru-RU" sz="4400" dirty="0"/>
              <a:t>модуль С...Г</a:t>
            </a:r>
          </a:p>
          <a:p>
            <a:pPr marL="137160" indent="0">
              <a:buNone/>
            </a:pPr>
            <a:r>
              <a:rPr lang="en-US" sz="4400" dirty="0"/>
              <a:t>II </a:t>
            </a:r>
            <a:r>
              <a:rPr lang="ru-RU" sz="4400" dirty="0"/>
              <a:t>модуль СГ</a:t>
            </a:r>
          </a:p>
          <a:p>
            <a:pPr marL="137160" indent="0">
              <a:buNone/>
            </a:pPr>
            <a:r>
              <a:rPr lang="en-US" sz="4400" dirty="0"/>
              <a:t>III </a:t>
            </a:r>
            <a:r>
              <a:rPr lang="ru-RU" sz="4400" dirty="0"/>
              <a:t>модуль Г...С</a:t>
            </a:r>
          </a:p>
          <a:p>
            <a:pPr marL="137160" indent="0">
              <a:buNone/>
            </a:pPr>
            <a:r>
              <a:rPr lang="en-US" sz="4400" dirty="0"/>
              <a:t>IV </a:t>
            </a:r>
            <a:r>
              <a:rPr lang="ru-RU" sz="4400" dirty="0"/>
              <a:t>модуль ГС</a:t>
            </a:r>
          </a:p>
          <a:p>
            <a:pPr marL="137160" indent="0">
              <a:buNone/>
            </a:pPr>
            <a:r>
              <a:rPr lang="en-US" sz="4400" dirty="0"/>
              <a:t>V </a:t>
            </a:r>
            <a:r>
              <a:rPr lang="ru-RU" sz="4400" dirty="0"/>
              <a:t>модуль ГСГ</a:t>
            </a:r>
          </a:p>
        </p:txBody>
      </p:sp>
    </p:spTree>
    <p:extLst>
      <p:ext uri="{BB962C8B-B14F-4D97-AF65-F5344CB8AC3E}">
        <p14:creationId xmlns:p14="http://schemas.microsoft.com/office/powerpoint/2010/main" xmlns="" val="39912943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60648" y="2420888"/>
            <a:ext cx="107291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27458419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105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ПРИЕМЫ НЕЙРОСТИМУЛЯЦИИ ПРИ АВТОМАТИЗАЦИИ ЗВУКОВ. АРХИПОВА ЕЛЕНА ФИЛИППОВНА  ПРОФЕССОР. ДОКТОР ПЕДАГОГИЧЕСКИХ НАУК </vt:lpstr>
      <vt:lpstr>Когда нужна нейростимуляция на логозанятии?</vt:lpstr>
      <vt:lpstr>Нейростимуляция при отработке гласных</vt:lpstr>
      <vt:lpstr>Соотнесение пальцев и гласных звуков</vt:lpstr>
      <vt:lpstr>Тренажёры</vt:lpstr>
      <vt:lpstr>Конструкции модулей</vt:lpstr>
      <vt:lpstr>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НЕЙРОСТИМУЛЯЦИИ ПРИ АВТОМАТИЗАЦИИ ЗВУКОВ. АРХИПОВА Е Л ЕНА ФИЛИППОВНА ПРОФЕССОР. ДОКТОР ПЕДАГОГИЧЕСКИХ НАУК #ВЕБИНАР</dc:title>
  <dc:creator>dOm</dc:creator>
  <cp:lastModifiedBy>1</cp:lastModifiedBy>
  <cp:revision>6</cp:revision>
  <dcterms:created xsi:type="dcterms:W3CDTF">2019-03-15T16:29:52Z</dcterms:created>
  <dcterms:modified xsi:type="dcterms:W3CDTF">2001-12-31T22:40:35Z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491511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