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34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48" d="100"/>
          <a:sy n="48" d="100"/>
        </p:scale>
        <p:origin x="62" y="4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97D4E-03AD-4362-8FE9-369F7D0F151E}" type="datetimeFigureOut">
              <a:rPr lang="ru-RU" smtClean="0"/>
              <a:t>12.10.2019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542A4-B06B-4426-B40A-040891625405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558060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97D4E-03AD-4362-8FE9-369F7D0F151E}" type="datetimeFigureOut">
              <a:rPr lang="ru-RU" smtClean="0"/>
              <a:t>12.10.2019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542A4-B06B-4426-B40A-040891625405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50076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97D4E-03AD-4362-8FE9-369F7D0F151E}" type="datetimeFigureOut">
              <a:rPr lang="ru-RU" smtClean="0"/>
              <a:t>12.10.2019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542A4-B06B-4426-B40A-040891625405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172507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97D4E-03AD-4362-8FE9-369F7D0F151E}" type="datetimeFigureOut">
              <a:rPr lang="ru-RU" smtClean="0"/>
              <a:t>12.10.2019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542A4-B06B-4426-B40A-040891625405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213640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97D4E-03AD-4362-8FE9-369F7D0F151E}" type="datetimeFigureOut">
              <a:rPr lang="ru-RU" smtClean="0"/>
              <a:t>12.10.2019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542A4-B06B-4426-B40A-040891625405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71667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97D4E-03AD-4362-8FE9-369F7D0F151E}" type="datetimeFigureOut">
              <a:rPr lang="ru-RU" smtClean="0"/>
              <a:t>12.10.2019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542A4-B06B-4426-B40A-040891625405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220341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97D4E-03AD-4362-8FE9-369F7D0F151E}" type="datetimeFigureOut">
              <a:rPr lang="ru-RU" smtClean="0"/>
              <a:t>12.10.2019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542A4-B06B-4426-B40A-040891625405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875691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97D4E-03AD-4362-8FE9-369F7D0F151E}" type="datetimeFigureOut">
              <a:rPr lang="ru-RU" smtClean="0"/>
              <a:t>12.10.2019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542A4-B06B-4426-B40A-040891625405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334904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97D4E-03AD-4362-8FE9-369F7D0F151E}" type="datetimeFigureOut">
              <a:rPr lang="ru-RU" smtClean="0"/>
              <a:t>12.10.2019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542A4-B06B-4426-B40A-040891625405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106703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97D4E-03AD-4362-8FE9-369F7D0F151E}" type="datetimeFigureOut">
              <a:rPr lang="ru-RU" smtClean="0"/>
              <a:t>12.10.2019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542A4-B06B-4426-B40A-040891625405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236697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97D4E-03AD-4362-8FE9-369F7D0F151E}" type="datetimeFigureOut">
              <a:rPr lang="ru-RU" smtClean="0"/>
              <a:t>12.10.2019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542A4-B06B-4426-B40A-040891625405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504945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600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D97D4E-03AD-4362-8FE9-369F7D0F151E}" type="datetimeFigureOut">
              <a:rPr lang="ru-RU" smtClean="0"/>
              <a:t>12.10.2019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B542A4-B06B-4426-B40A-040891625405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783255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5" r:id="rId1"/>
    <p:sldLayoutId id="2147483836" r:id="rId2"/>
    <p:sldLayoutId id="2147483837" r:id="rId3"/>
    <p:sldLayoutId id="2147483838" r:id="rId4"/>
    <p:sldLayoutId id="2147483839" r:id="rId5"/>
    <p:sldLayoutId id="2147483840" r:id="rId6"/>
    <p:sldLayoutId id="2147483841" r:id="rId7"/>
    <p:sldLayoutId id="2147483842" r:id="rId8"/>
    <p:sldLayoutId id="2147483843" r:id="rId9"/>
    <p:sldLayoutId id="2147483844" r:id="rId10"/>
    <p:sldLayoutId id="214748384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64632" y="0"/>
            <a:ext cx="9144000" cy="1103647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День открытых дверей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52336" y="1275933"/>
            <a:ext cx="9144000" cy="536825"/>
          </a:xfrm>
        </p:spPr>
        <p:txBody>
          <a:bodyPr>
            <a:normAutofit fontScale="92500" lnSpcReduction="20000"/>
          </a:bodyPr>
          <a:lstStyle/>
          <a:p>
            <a:r>
              <a:rPr lang="ru-RU" sz="4400" dirty="0" smtClean="0">
                <a:solidFill>
                  <a:schemeClr val="bg1"/>
                </a:solidFill>
              </a:rPr>
              <a:t>НОД «Свойства льда</a:t>
            </a:r>
            <a:r>
              <a:rPr lang="ru-RU" dirty="0" smtClean="0">
                <a:solidFill>
                  <a:schemeClr val="bg1"/>
                </a:solidFill>
              </a:rPr>
              <a:t>».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2690" y="1985044"/>
            <a:ext cx="5474120" cy="364941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24336" y="2883568"/>
            <a:ext cx="5095374" cy="33969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99646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Совместная деятельность с родителями: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464511"/>
            <a:ext cx="10515600" cy="452354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dirty="0" smtClean="0">
                <a:solidFill>
                  <a:schemeClr val="bg1"/>
                </a:solidFill>
              </a:rPr>
              <a:t>«Деревья из бумаги». 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6537" y="2173539"/>
            <a:ext cx="4700336" cy="352525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17632" y="2790074"/>
            <a:ext cx="4636168" cy="3477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37789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Беседы с родителями: 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986561" y="2306888"/>
            <a:ext cx="5801784" cy="3628691"/>
          </a:xfrm>
        </p:spPr>
      </p:pic>
    </p:spTree>
    <p:extLst>
      <p:ext uri="{BB962C8B-B14F-4D97-AF65-F5344CB8AC3E}">
        <p14:creationId xmlns:p14="http://schemas.microsoft.com/office/powerpoint/2010/main" val="103022357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3135</TotalTime>
  <Words>22</Words>
  <Application>Microsoft Office PowerPoint</Application>
  <PresentationFormat>Широкоэкранный</PresentationFormat>
  <Paragraphs>5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Тема Office</vt:lpstr>
      <vt:lpstr>День открытых дверей</vt:lpstr>
      <vt:lpstr>Совместная деятельность с родителями:</vt:lpstr>
      <vt:lpstr>Беседы с родителями: </vt:lpstr>
    </vt:vector>
  </TitlesOfParts>
  <Company>diakov.net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мвидео</dc:creator>
  <cp:lastModifiedBy>мвидео</cp:lastModifiedBy>
  <cp:revision>35</cp:revision>
  <dcterms:created xsi:type="dcterms:W3CDTF">2019-09-16T09:07:52Z</dcterms:created>
  <dcterms:modified xsi:type="dcterms:W3CDTF">2019-10-12T17:07:06Z</dcterms:modified>
</cp:coreProperties>
</file>