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62" r:id="rId2"/>
    <p:sldId id="257" r:id="rId3"/>
    <p:sldId id="25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8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101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64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641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49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838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99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993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2365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597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83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40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23" y="1650022"/>
            <a:ext cx="5990492" cy="44928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91393" y="1782558"/>
            <a:ext cx="5429771" cy="3744058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61646" y="105508"/>
            <a:ext cx="10533185" cy="91696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«Путешествие в страну чувств»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Знакомство с твёрдыми человечками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942" y="3074355"/>
            <a:ext cx="4255377" cy="319458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0125" y="1905097"/>
            <a:ext cx="5663675" cy="318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2504" y="2753258"/>
            <a:ext cx="6815669" cy="1515533"/>
          </a:xfrm>
        </p:spPr>
        <p:txBody>
          <a:bodyPr>
            <a:normAutofit/>
          </a:bodyPr>
          <a:lstStyle/>
          <a:p>
            <a:r>
              <a:rPr lang="ru-RU" sz="2800" dirty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4859" y="1430937"/>
            <a:ext cx="3360449" cy="4491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953" y="2812269"/>
            <a:ext cx="4144916" cy="31101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4862" y="492369"/>
            <a:ext cx="5720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Опыты.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8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3131</TotalTime>
  <Words>13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«Путешествие в страну чувств»</vt:lpstr>
      <vt:lpstr>Знакомство с твёрдыми человечками</vt:lpstr>
      <vt:lpstr> 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мвидео</dc:creator>
  <cp:lastModifiedBy>мвидео</cp:lastModifiedBy>
  <cp:revision>36</cp:revision>
  <dcterms:created xsi:type="dcterms:W3CDTF">2019-09-16T09:07:52Z</dcterms:created>
  <dcterms:modified xsi:type="dcterms:W3CDTF">2019-10-12T16:52:27Z</dcterms:modified>
</cp:coreProperties>
</file>