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2" r:id="rId3"/>
    <p:sldId id="257" r:id="rId4"/>
    <p:sldId id="264" r:id="rId5"/>
    <p:sldId id="259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8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679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16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182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777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857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950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822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038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70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586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76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51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59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91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42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803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5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email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07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2504" y="2753258"/>
            <a:ext cx="6815669" cy="1515533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gray">
          <a:xfrm>
            <a:off x="1375764" y="1535989"/>
            <a:ext cx="9601196" cy="13038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ПРОЕКТ 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«ХОЧУ ВСЁ ЗНАТЬ!»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36148" y="424276"/>
            <a:ext cx="10480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«Детский сад комбинированного вида «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Радуга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»»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8989" y="2979120"/>
            <a:ext cx="98791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 плану </a:t>
            </a:r>
            <a:r>
              <a:rPr lang="ru-RU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развития профессиональной </a:t>
            </a:r>
            <a:r>
              <a:rPr lang="ru-RU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компетенции: </a:t>
            </a:r>
          </a:p>
          <a:p>
            <a:pPr algn="ctr"/>
            <a:endParaRPr lang="ru-RU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«Познавательно-исследовательская деятельность дошкольников на основе приемов ТРИЗ»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28173" y="4613746"/>
            <a:ext cx="2450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Воспитателя: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Климовой Е.В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3331" y="5884916"/>
            <a:ext cx="16060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Г.Югорск</a:t>
            </a:r>
            <a:endParaRPr lang="ru-RU" sz="1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2019г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5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943" y="1125567"/>
            <a:ext cx="9601196" cy="855633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4818" y="1015501"/>
            <a:ext cx="5363995" cy="5378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Что могут глаза?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81893" y="2672106"/>
            <a:ext cx="3346827" cy="2914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391" y="2456067"/>
            <a:ext cx="4657748" cy="349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550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334" y="2556562"/>
            <a:ext cx="4419983" cy="3322608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type="title"/>
          </p:nvPr>
        </p:nvSpPr>
        <p:spPr>
          <a:xfrm>
            <a:off x="3581400" y="561854"/>
            <a:ext cx="4577862" cy="1303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Что могут руки?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091" y="3863360"/>
            <a:ext cx="3643255" cy="201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6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59402"/>
            <a:ext cx="9601196" cy="1303867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6745" y="2406922"/>
            <a:ext cx="4147348" cy="3101942"/>
          </a:xfrm>
          <a:prstGeom prst="rect">
            <a:avLst/>
          </a:prstGeom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3721390" y="927504"/>
            <a:ext cx="4402703" cy="5378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Что могут уши? 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7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0009" y="2463501"/>
            <a:ext cx="9476588" cy="34123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type="title"/>
          </p:nvPr>
        </p:nvSpPr>
        <p:spPr>
          <a:xfrm>
            <a:off x="3447457" y="692129"/>
            <a:ext cx="5421691" cy="7069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Что может язык?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178" y="2869409"/>
            <a:ext cx="2494327" cy="33327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3312" y="2297723"/>
            <a:ext cx="2432905" cy="361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7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5589" y="1844755"/>
            <a:ext cx="5602086" cy="3055491"/>
          </a:xfrm>
          <a:prstGeom prst="rect">
            <a:avLst/>
          </a:prstGeom>
        </p:spPr>
      </p:pic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3886432" y="704037"/>
            <a:ext cx="4460400" cy="7069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Что может нос? 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2800" y="590389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D53DD0">
                    <a:lumMod val="50000"/>
                  </a:srgbClr>
                </a:solidFill>
                <a:ea typeface="+mj-ea"/>
                <a:cs typeface="+mj-cs"/>
              </a:rPr>
              <a:t>Перейти к следующей части</a:t>
            </a:r>
            <a:r>
              <a:rPr lang="ru-RU" sz="2800" b="1" dirty="0" smtClean="0">
                <a:solidFill>
                  <a:srgbClr val="D53DD0">
                    <a:lumMod val="50000"/>
                  </a:srgbClr>
                </a:solidFill>
                <a:ea typeface="+mj-ea"/>
                <a:cs typeface="+mj-cs"/>
              </a:rPr>
              <a:t>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22316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3131</TotalTime>
  <Words>64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 (конференц-зал)</vt:lpstr>
      <vt:lpstr>   </vt:lpstr>
      <vt:lpstr>  </vt:lpstr>
      <vt:lpstr>Что могут руки? </vt:lpstr>
      <vt:lpstr> </vt:lpstr>
      <vt:lpstr>Что может язык? </vt:lpstr>
      <vt:lpstr>Что может нос?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мвидео</dc:creator>
  <cp:lastModifiedBy>мвидео</cp:lastModifiedBy>
  <cp:revision>40</cp:revision>
  <dcterms:created xsi:type="dcterms:W3CDTF">2019-09-16T09:07:52Z</dcterms:created>
  <dcterms:modified xsi:type="dcterms:W3CDTF">2019-10-12T15:32:11Z</dcterms:modified>
</cp:coreProperties>
</file>