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B59C1F-2C64-4D01-96BB-3E05111E7AC5}" type="datetimeFigureOut">
              <a:rPr lang="ru-RU" smtClean="0"/>
              <a:pPr/>
              <a:t>15.02.2017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C951A0-15B1-4095-AFEA-534EDC10FB8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4632" cy="1944216"/>
          </a:xfrm>
        </p:spPr>
        <p:txBody>
          <a:bodyPr/>
          <a:lstStyle/>
          <a:p>
            <a:r>
              <a:rPr lang="ru-RU" dirty="0" smtClean="0"/>
              <a:t>ПРОЕКТ « ЭКО-МОДА»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6368752" cy="3073896"/>
          </a:xfrm>
        </p:spPr>
        <p:txBody>
          <a:bodyPr>
            <a:normAutofit/>
          </a:bodyPr>
          <a:lstStyle/>
          <a:p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БУМАЖНАЯ ПРИНЦЕССА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Детский сад № 28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ИВЫГИНА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ПОЛИНА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Авторы работы :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Лапина Людмила Николаевна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Зотова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Фарзана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Камилевна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Горшкова Людмила Сергеевна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Номинация : Эко- Леди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Костюм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БУМАЖНАЯ     ПРИНЦЕССА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758" y="274638"/>
            <a:ext cx="8191041" cy="14770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ИСПОЛЬЗОВАННЫЙ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Бумага ( черновики),клей, ножницы,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степлер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нитки и игол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004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204864"/>
            <a:ext cx="7803444" cy="43894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Из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бумаги вырезали заготовки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007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278" y="2082188"/>
            <a:ext cx="7803444" cy="42424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Сделали  модули и цветы для платья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008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Дети активно помогали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-20170215-WA0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Вот первая примерка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001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959932" y="2024844"/>
            <a:ext cx="5472608" cy="324036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53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ПРОЕКТ « ЭКО-МОДА»</vt:lpstr>
      <vt:lpstr>     ИВЫГИНА ПОЛИНА                  4 года</vt:lpstr>
      <vt:lpstr>Номинация : Эко- Леди</vt:lpstr>
      <vt:lpstr>                 ИСПОЛЬЗОВАННЫЙ МАТЕРИАЛ Бумага ( черновики),клей, ножницы, степлер, нитки и иголка</vt:lpstr>
      <vt:lpstr>        Из бумаги вырезали заготовки</vt:lpstr>
      <vt:lpstr>Сделали  модули и цветы для платья</vt:lpstr>
      <vt:lpstr>Дети активно помогали</vt:lpstr>
      <vt:lpstr>Вот первая примерка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7</cp:revision>
  <dcterms:created xsi:type="dcterms:W3CDTF">2017-02-15T14:54:28Z</dcterms:created>
  <dcterms:modified xsi:type="dcterms:W3CDTF">2017-02-15T16:57:39Z</dcterms:modified>
</cp:coreProperties>
</file>