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уля\Desktop\IMG_20160124_1447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14290"/>
            <a:ext cx="4572031" cy="6096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Гуля\Desktop\IMG_20160124_1447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09541"/>
            <a:ext cx="4500594" cy="6000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Гуля\Desktop\IMG_20160124_1446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14289"/>
            <a:ext cx="4572032" cy="6096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Гуля\Desktop\IMG_20160124_1446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1" y="214290"/>
            <a:ext cx="4607751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Гуля\Desktop\IMG_20160124_1447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85728"/>
            <a:ext cx="4576197" cy="61015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Гуля</dc:creator>
  <cp:lastModifiedBy>Гуля</cp:lastModifiedBy>
  <cp:revision>1</cp:revision>
  <dcterms:created xsi:type="dcterms:W3CDTF">2016-01-24T08:55:13Z</dcterms:created>
  <dcterms:modified xsi:type="dcterms:W3CDTF">2016-01-24T09:01:37Z</dcterms:modified>
</cp:coreProperties>
</file>