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474" y="2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5362" y="247135"/>
            <a:ext cx="96053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  ДОШКОЛЬНОЕ   ОБРАЗОВАТЕЛЬНОЕ УЧРЕЖДЕНИЕ  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«ЦЕНТР   ДЕТСТВА   «ЖЕМЧУЖИНКА»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37254" y="1532238"/>
            <a:ext cx="88721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Новый интерактивный метод работы с детьми -        </a:t>
            </a:r>
          </a:p>
          <a:p>
            <a:r>
              <a:rPr lang="ru-RU" sz="2800" b="1" dirty="0" smtClean="0"/>
              <a:t>               </a:t>
            </a:r>
            <a:r>
              <a:rPr lang="ru-RU" sz="4400" b="1" dirty="0" err="1" smtClean="0"/>
              <a:t>сторителлинг</a:t>
            </a:r>
            <a:endParaRPr lang="ru-RU" sz="4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21924" y="3309784"/>
            <a:ext cx="3439296" cy="307817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7059827" y="3781167"/>
            <a:ext cx="46708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Подготовили воспитатели:</a:t>
            </a:r>
          </a:p>
          <a:p>
            <a:pPr algn="r"/>
            <a:endParaRPr lang="ru-RU" dirty="0"/>
          </a:p>
          <a:p>
            <a:pPr algn="r"/>
            <a:r>
              <a:rPr lang="ru-RU" dirty="0" smtClean="0"/>
              <a:t> Илларионова И.В.</a:t>
            </a:r>
          </a:p>
          <a:p>
            <a:pPr algn="r"/>
            <a:r>
              <a:rPr lang="ru-RU" dirty="0" err="1" smtClean="0"/>
              <a:t>Грибкова</a:t>
            </a:r>
            <a:r>
              <a:rPr lang="ru-RU" dirty="0" smtClean="0"/>
              <a:t> Н.Н.</a:t>
            </a:r>
          </a:p>
          <a:p>
            <a:pPr algn="r"/>
            <a:r>
              <a:rPr lang="ru-RU" dirty="0" err="1" smtClean="0"/>
              <a:t>Сницкая</a:t>
            </a:r>
            <a:r>
              <a:rPr lang="ru-RU" dirty="0" smtClean="0"/>
              <a:t> Е.В.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412259" y="6387954"/>
            <a:ext cx="1383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2019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81102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24216" y="2164156"/>
            <a:ext cx="3074198" cy="42628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64044" y="411892"/>
            <a:ext cx="10206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/>
              <a:t>Девид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Армстронг</a:t>
            </a:r>
            <a:r>
              <a:rPr lang="ru-RU" sz="2800" b="1" dirty="0" smtClean="0"/>
              <a:t> </a:t>
            </a:r>
            <a:r>
              <a:rPr lang="ru-RU" sz="2800" dirty="0" smtClean="0"/>
              <a:t>– глава   крупной  корпорации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782962" y="1441622"/>
            <a:ext cx="5667633" cy="1701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err="1" smtClean="0"/>
              <a:t>Сторителлинг</a:t>
            </a:r>
            <a:r>
              <a:rPr lang="ru-RU" dirty="0" smtClean="0"/>
              <a:t> – это донесение поучительной информации через повествование мифов, сказок, притч, былин, которые вызывают у человека эмоции и мышление.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41686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3730" y="535459"/>
            <a:ext cx="8031892" cy="1418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u="sng" dirty="0"/>
              <a:t>Цель</a:t>
            </a:r>
            <a:r>
              <a:rPr lang="ru-RU" sz="2000" u="sng" dirty="0"/>
              <a:t>:</a:t>
            </a:r>
            <a:r>
              <a:rPr lang="ru-RU" sz="2000" dirty="0"/>
              <a:t>  захватить внимание детей с начала повествования и удерживать его в течение всей истории, вызвать симпатию к герою, донести основную мысль истории.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53730" y="3501081"/>
            <a:ext cx="7924800" cy="2117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u="sng" dirty="0"/>
              <a:t>Задачи</a:t>
            </a:r>
            <a:r>
              <a:rPr lang="ru-RU" dirty="0"/>
              <a:t>: обосновать правила поведения в той или иной ситуации, кто и зачем создал эти правила;  систематизировать и донести информацию; обосновать право каждого быть особенным, не похожим на других;  наглядно мотивировать поступки героев; сформировать желание общаться. </a:t>
            </a:r>
          </a:p>
        </p:txBody>
      </p:sp>
    </p:spTree>
    <p:extLst>
      <p:ext uri="{BB962C8B-B14F-4D97-AF65-F5344CB8AC3E}">
        <p14:creationId xmlns:p14="http://schemas.microsoft.com/office/powerpoint/2010/main" xmlns="" val="924894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46638" y="453081"/>
            <a:ext cx="941584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В дошкольном возрасте метод </a:t>
            </a:r>
            <a:r>
              <a:rPr lang="ru-RU" sz="2000" b="1" dirty="0" err="1"/>
              <a:t>сторителлинга</a:t>
            </a:r>
            <a:r>
              <a:rPr lang="ru-RU" sz="2000" b="1" dirty="0"/>
              <a:t> позволяет: </a:t>
            </a:r>
            <a:endParaRPr lang="ru-RU" sz="2000" b="1" dirty="0" smtClean="0"/>
          </a:p>
          <a:p>
            <a:pPr algn="ctr"/>
            <a:endParaRPr lang="ru-RU" sz="2000" dirty="0"/>
          </a:p>
          <a:p>
            <a:r>
              <a:rPr lang="ru-RU" sz="2000" dirty="0"/>
              <a:t>1.разнообразить образовательную деятельность с детьми; </a:t>
            </a:r>
            <a:endParaRPr lang="ru-RU" sz="2000" dirty="0" smtClean="0"/>
          </a:p>
          <a:p>
            <a:endParaRPr lang="ru-RU" sz="2000" dirty="0"/>
          </a:p>
          <a:p>
            <a:r>
              <a:rPr lang="ru-RU" sz="2000" dirty="0"/>
              <a:t>2.заинтересовать каждого ребенка в происходящем действии; </a:t>
            </a:r>
            <a:endParaRPr lang="ru-RU" sz="2000" dirty="0" smtClean="0"/>
          </a:p>
          <a:p>
            <a:endParaRPr lang="ru-RU" sz="2000" dirty="0"/>
          </a:p>
          <a:p>
            <a:r>
              <a:rPr lang="ru-RU" sz="2000" dirty="0"/>
              <a:t>3.научить воспринимать и перерабатывать внешнюю информацию; </a:t>
            </a:r>
            <a:endParaRPr lang="ru-RU" sz="2000" dirty="0" smtClean="0"/>
          </a:p>
          <a:p>
            <a:endParaRPr lang="ru-RU" sz="2000" dirty="0"/>
          </a:p>
          <a:p>
            <a:r>
              <a:rPr lang="ru-RU" sz="2000" dirty="0"/>
              <a:t>4.обогатить устную речь дошкольников; </a:t>
            </a:r>
            <a:endParaRPr lang="ru-RU" sz="2000" dirty="0" smtClean="0"/>
          </a:p>
          <a:p>
            <a:endParaRPr lang="ru-RU" sz="2000" dirty="0"/>
          </a:p>
          <a:p>
            <a:r>
              <a:rPr lang="ru-RU" sz="2000" dirty="0"/>
              <a:t>5. облегчить процесс запоминания сюжета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dirty="0"/>
              <a:t>Истории должны быть похожи на сказки или притчи, чтобы дети их лучше запоминали, поэтому следует выбросить всё лишнее, оставить только необходимое. Неожиданность. </a:t>
            </a:r>
          </a:p>
        </p:txBody>
      </p:sp>
    </p:spTree>
    <p:extLst>
      <p:ext uri="{BB962C8B-B14F-4D97-AF65-F5344CB8AC3E}">
        <p14:creationId xmlns:p14="http://schemas.microsoft.com/office/powerpoint/2010/main" xmlns="" val="2856394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21056" y="1247503"/>
            <a:ext cx="364154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История должна быть: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sz="2000" dirty="0" smtClean="0"/>
              <a:t>Простая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/>
              <a:t>Неожиданная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/>
              <a:t>Конкретная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/>
              <a:t>Реалистичная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/>
              <a:t>эмоциональная</a:t>
            </a:r>
          </a:p>
          <a:p>
            <a:endParaRPr lang="ru-RU" dirty="0"/>
          </a:p>
        </p:txBody>
      </p:sp>
      <p:pic>
        <p:nvPicPr>
          <p:cNvPr id="1027" name="Picture 3" descr="C:\Users\jem\Desktop\4LRpAoLyP1U-700x7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1209675"/>
            <a:ext cx="4324350" cy="432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24150" y="1285875"/>
            <a:ext cx="731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                          </a:t>
            </a:r>
            <a:r>
              <a:rPr lang="ru-RU" sz="3200" dirty="0" smtClean="0"/>
              <a:t>Спасибо за внимание!</a:t>
            </a:r>
            <a:endParaRPr lang="ru-RU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209</TotalTime>
  <Words>196</Words>
  <Application>Microsoft Office PowerPoint</Application>
  <PresentationFormat>Произвольный</PresentationFormat>
  <Paragraphs>34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Легкий дым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jem</cp:lastModifiedBy>
  <cp:revision>13</cp:revision>
  <dcterms:created xsi:type="dcterms:W3CDTF">2019-09-24T14:14:06Z</dcterms:created>
  <dcterms:modified xsi:type="dcterms:W3CDTF">2019-09-30T17:51:38Z</dcterms:modified>
</cp:coreProperties>
</file>