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61" r:id="rId4"/>
    <p:sldId id="262" r:id="rId5"/>
    <p:sldId id="263" r:id="rId6"/>
    <p:sldId id="265" r:id="rId7"/>
    <p:sldId id="266" r:id="rId8"/>
    <p:sldId id="284" r:id="rId9"/>
    <p:sldId id="267" r:id="rId10"/>
    <p:sldId id="268" r:id="rId11"/>
    <p:sldId id="269" r:id="rId12"/>
    <p:sldId id="270" r:id="rId13"/>
    <p:sldId id="272" r:id="rId14"/>
    <p:sldId id="274" r:id="rId15"/>
    <p:sldId id="277" r:id="rId16"/>
    <p:sldId id="271" r:id="rId17"/>
    <p:sldId id="276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1CCA5E4-A124-49BF-8945-041542502A46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907F959-4833-4A62-9A17-D8A05903B6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59898"/>
            <a:ext cx="8892480" cy="19169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</a:t>
            </a:r>
            <a:b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  <a:t>ВОУО ДО г. Москвы</a:t>
            </a:r>
            <a:br>
              <a:rPr lang="ru-RU" sz="31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Детский сад № 1559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492896"/>
            <a:ext cx="7406640" cy="39604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Интегрированное занятие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подготовительной к школе группе № 2</a:t>
            </a:r>
          </a:p>
          <a:p>
            <a:pPr algn="ctr"/>
            <a:endParaRPr lang="ru-RU" b="1" spc="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spc="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spc="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200" b="1" spc="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spc="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spc="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spc="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spc="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spc="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200" b="1" spc="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spc="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spc="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b="1" spc="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spc="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200" b="1" spc="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spc="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spc="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spc="6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spc="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spc="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 smtClean="0"/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Провела воспитатель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Коршунова С. А.</a:t>
            </a:r>
          </a:p>
          <a:p>
            <a:endParaRPr lang="ru-RU" dirty="0" smtClean="0"/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Москва 2015 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8291264" cy="1844816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Дети, рассмотрев поочередно все лепестки, начиная с красного, называют их цвета. Затем  я предложила детям взять свои не закрашенные цветики, кисточки и закрасить верхний лепесток красной краской. 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F:\DCIM\100SSCAM\SDC138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691680" y="1556792"/>
            <a:ext cx="6380526" cy="4785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188640"/>
            <a:ext cx="8363272" cy="129614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Пропустить один лепесток, а следующий (третий от красного) сделать желтым.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F:\DCIM\100SSCAM\SDC138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619672" y="1340768"/>
            <a:ext cx="6255027" cy="4691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81000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F:\DCIM\100SSCAM\SDC138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403648" y="836712"/>
            <a:ext cx="6735080" cy="5051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810000" cy="10081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F:\DCIM\100SSCAM\SDC138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331640" y="836712"/>
            <a:ext cx="6735080" cy="5051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8291264" cy="9361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Затем мы закрасили шестой лепесток синей краской.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F:\DCIM\100SSCAM\SDC138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6" y="1052736"/>
            <a:ext cx="7023112" cy="5267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11560" y="260648"/>
            <a:ext cx="8352928" cy="129614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Потом мы начали закрашивать пропущенные лепестки (оранжевый, зеленый, голубой, фиолетовый).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F:\DCIM\100SSCAM\SDC138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403648" y="1268760"/>
            <a:ext cx="6447048" cy="4835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88640"/>
            <a:ext cx="8280920" cy="6985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смешивают желтую краску с красной и получившимся оранжевым закрашивают второй лепесток.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F:\DCIM\100SSCAM\SDC138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331640" y="1124744"/>
            <a:ext cx="6639070" cy="4979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95536" y="404664"/>
            <a:ext cx="8424936" cy="136815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как сделать зеленую краску? Надо смешать желтую и синюю краски и изготавливаем зеленую краску (надо напомнить детям, что синяя краска добавляется к желтой, а не наоборот) и получившимся зеленым цветом закрашиваем четвертый лепесток.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F:\DCIM\100SSCAM\SDC138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475656" y="1725042"/>
            <a:ext cx="6264695" cy="4698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404664"/>
            <a:ext cx="8424936" cy="129614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Потом смешиваем белую краску с синей и получаем голубой, закрашиваем пятый лепесток голубым цветом.  И последний лепесток фиолетовый. Смешиваем красную краску и синюю (к красной краске добавляем синюю) и получается фиолетовый.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F:\DCIM\100SSCAM\SDC138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691680" y="2348880"/>
            <a:ext cx="5618457" cy="4213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755576" y="548680"/>
            <a:ext cx="7992888" cy="6985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и получились «цветики - 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семицветики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F:\DCIM\100SSCAM\SDC138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1124744"/>
            <a:ext cx="7353125" cy="5514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19256" cy="69194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ЧТЕНИЕ И ОБСУЖДЕНИЕ СКАЗКИ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179512" y="980728"/>
            <a:ext cx="2952328" cy="5688632"/>
          </a:xfrm>
        </p:spPr>
        <p:txBody>
          <a:bodyPr>
            <a:noAutofit/>
          </a:bodyPr>
          <a:lstStyle/>
          <a:p>
            <a:pPr algn="just"/>
            <a:r>
              <a:rPr lang="ru-RU" sz="1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этой сказке волшебница (старушка) почти ничего не делает, зато она подарила  обыкновенной девочке Жене </a:t>
            </a:r>
            <a:r>
              <a:rPr lang="ru-RU" sz="19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r>
              <a:rPr lang="ru-RU" sz="1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Как распорядилась Женя подарком? Не растратила ли она на пустяки цветик </a:t>
            </a:r>
            <a:r>
              <a:rPr lang="ru-RU" sz="19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1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который может исполнить любые семь желаний? У каждого есть желания – самые главные, самые важные! Надо чаще о них вспоминать и самому добиваться, чтобы их осуществить.</a:t>
            </a:r>
            <a:endParaRPr lang="ru-RU" sz="19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DCIM\100SSCAM\SDC1379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275856" y="1484784"/>
            <a:ext cx="5520613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83568" y="260648"/>
            <a:ext cx="7704856" cy="6985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Закрепляем цветики на полянке.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F:\DCIM\100SSCAM\SDC138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980728"/>
            <a:ext cx="7476322" cy="5607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2303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6600" b="1" spc="600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6600" b="1" spc="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spc="600" dirty="0" smtClean="0"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6600" b="1" spc="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spc="600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6600" b="1" spc="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32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79512" y="328278"/>
            <a:ext cx="3960440" cy="4684898"/>
          </a:xfrm>
        </p:spPr>
        <p:txBody>
          <a:bodyPr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Лети, лети, лепесток,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запад на восток,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север, через юг,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Возвращайся, сделав круг.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 коснешься ты земли - 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по-моему вели…</a:t>
            </a:r>
          </a:p>
          <a:p>
            <a:endParaRPr lang="ru-RU" dirty="0"/>
          </a:p>
        </p:txBody>
      </p:sp>
      <p:pic>
        <p:nvPicPr>
          <p:cNvPr id="3074" name="Picture 2" descr="F:\DCIM\100SSCAM\SDC1379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355976" y="1772816"/>
            <a:ext cx="4598789" cy="3665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216778"/>
            <a:ext cx="5987008" cy="763950"/>
          </a:xfrm>
        </p:spPr>
        <p:txBody>
          <a:bodyPr>
            <a:normAutofit/>
          </a:bodyPr>
          <a:lstStyle/>
          <a:p>
            <a:r>
              <a:rPr lang="ru-RU" sz="3200" spc="600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3200" spc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type="body" idx="2"/>
          </p:nvPr>
        </p:nvSpPr>
        <p:spPr>
          <a:xfrm>
            <a:off x="179512" y="1196752"/>
            <a:ext cx="3312368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текстом дети выполняли движения: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Лети, лети, лепесток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свободные, плавные движения  руками.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запад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левая рука в сторону.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восток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правая рука в сторону.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север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руки вверх.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юг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руки вниз, вдоль туловища.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Возвращайся, сделав круг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круговые движения руками.</a:t>
            </a:r>
          </a:p>
          <a:p>
            <a:pPr>
              <a:buFontTx/>
              <a:buChar char="-"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 коснешься ты земли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присесть на корточки, коснуться руками пола.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по-моему вели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(подняться, выпрямиться)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F:\DCIM\100SSCAM\SDC137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563888" y="1340768"/>
            <a:ext cx="5179401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16778"/>
            <a:ext cx="6347048" cy="907966"/>
          </a:xfrm>
        </p:spPr>
        <p:txBody>
          <a:bodyPr>
            <a:normAutofit/>
          </a:bodyPr>
          <a:lstStyle/>
          <a:p>
            <a:r>
              <a:rPr lang="ru-RU" sz="3600" spc="600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3600" spc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1196752"/>
            <a:ext cx="3810000" cy="4392488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по-моему вели…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Велю, чтоб все попрыгали…</a:t>
            </a:r>
          </a:p>
          <a:p>
            <a:endParaRPr lang="ru-RU" dirty="0"/>
          </a:p>
        </p:txBody>
      </p:sp>
      <p:pic>
        <p:nvPicPr>
          <p:cNvPr id="5122" name="Picture 2" descr="F:\DCIM\100SSCAM\SDC138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979712" y="2060848"/>
            <a:ext cx="5864772" cy="4424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16778"/>
            <a:ext cx="7139136" cy="835958"/>
          </a:xfrm>
        </p:spPr>
        <p:txBody>
          <a:bodyPr>
            <a:normAutofit/>
          </a:bodyPr>
          <a:lstStyle/>
          <a:p>
            <a:r>
              <a:rPr lang="ru-RU" sz="2800" spc="600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2800" spc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Велю, чтоб все по- бегали…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DCIM\100SSCAM\SDC138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555776" y="1988840"/>
            <a:ext cx="5707460" cy="4280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16778"/>
            <a:ext cx="6995120" cy="835958"/>
          </a:xfrm>
        </p:spPr>
        <p:txBody>
          <a:bodyPr>
            <a:normAutofit/>
          </a:bodyPr>
          <a:lstStyle/>
          <a:p>
            <a:r>
              <a:rPr lang="ru-RU" sz="2800" spc="600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2800" spc="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Велю, чтоб улыбнулись все.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DCIM\100SSCAM\SDC138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051720" y="2060848"/>
            <a:ext cx="5724145" cy="4293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35280" cy="76395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124744"/>
            <a:ext cx="3810000" cy="98072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Я, предложила детям ,сделать  свои «цветики -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семицветики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 и загадать самое заветное желание.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F:\DCIM\100SSCAM\SDC138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2348880"/>
            <a:ext cx="5323417" cy="399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7643192" cy="184481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рассмотрели  «цветик –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основные цвета  присутствуют и  что он (цветок) нам напоминает (радугу).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F:\DCIM\100SSCAM\SDC138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547664" y="1556792"/>
            <a:ext cx="6188505" cy="4641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458</Words>
  <Application>Microsoft Office PowerPoint</Application>
  <PresentationFormat>Экран (4:3)</PresentationFormat>
  <Paragraphs>51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Государственное бюджетное образовательное учреждение ВОУО ДО г. Москвы Детский сад № 1559</vt:lpstr>
      <vt:lpstr>ЧТЕНИЕ И ОБСУЖДЕНИЕ СКАЗКИ</vt:lpstr>
      <vt:lpstr>физкультминутка</vt:lpstr>
      <vt:lpstr>физкультминутка</vt:lpstr>
      <vt:lpstr>физкультминутка</vt:lpstr>
      <vt:lpstr>физкультминутка</vt:lpstr>
      <vt:lpstr>физкультминутка</vt:lpstr>
      <vt:lpstr>Непосредственно образовательная деятельность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ВОУО ДО г. Москвы Детский сад № 1559</dc:title>
  <dc:creator>Светлана</dc:creator>
  <cp:lastModifiedBy>Q1teek@gmail.com</cp:lastModifiedBy>
  <cp:revision>22</cp:revision>
  <dcterms:created xsi:type="dcterms:W3CDTF">2013-02-17T16:25:20Z</dcterms:created>
  <dcterms:modified xsi:type="dcterms:W3CDTF">2019-10-12T16:30:08Z</dcterms:modified>
</cp:coreProperties>
</file>