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6" r:id="rId2"/>
    <p:sldId id="269" r:id="rId3"/>
    <p:sldId id="270" r:id="rId4"/>
    <p:sldId id="272" r:id="rId5"/>
    <p:sldId id="273" r:id="rId6"/>
    <p:sldId id="274" r:id="rId7"/>
    <p:sldId id="271" r:id="rId8"/>
    <p:sldId id="264" r:id="rId9"/>
    <p:sldId id="258" r:id="rId10"/>
    <p:sldId id="259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33DAC8-29FA-4A5A-97E4-43A20FEB2D1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95339D54-0BD6-4526-87D8-23202E03569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Размножение водорослей</a:t>
          </a:r>
        </a:p>
      </dgm:t>
    </dgm:pt>
    <dgm:pt modelId="{D6BEFEFF-1310-4C45-9CF8-1F4DEA96B255}" type="parTrans" cxnId="{CBD060B4-5DD9-4F9A-AF2D-1CDAE9973468}">
      <dgm:prSet/>
      <dgm:spPr/>
      <dgm:t>
        <a:bodyPr/>
        <a:lstStyle/>
        <a:p>
          <a:endParaRPr lang="ru-RU"/>
        </a:p>
      </dgm:t>
    </dgm:pt>
    <dgm:pt modelId="{DFFA9C7E-7511-4C65-B670-335DF6476750}" type="sibTrans" cxnId="{CBD060B4-5DD9-4F9A-AF2D-1CDAE9973468}">
      <dgm:prSet/>
      <dgm:spPr/>
      <dgm:t>
        <a:bodyPr/>
        <a:lstStyle/>
        <a:p>
          <a:endParaRPr lang="ru-RU"/>
        </a:p>
      </dgm:t>
    </dgm:pt>
    <dgm:pt modelId="{C5E43D92-D4E0-415B-A5E9-B9BD939B751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Бесполое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Вегетативно или с помощью спор</a:t>
          </a:r>
        </a:p>
      </dgm:t>
    </dgm:pt>
    <dgm:pt modelId="{18DC806C-383A-4A31-9F2D-96C576856C1C}" type="parTrans" cxnId="{EBA045FB-8BC1-4123-B679-1282E9C96301}">
      <dgm:prSet/>
      <dgm:spPr/>
      <dgm:t>
        <a:bodyPr/>
        <a:lstStyle/>
        <a:p>
          <a:endParaRPr lang="ru-RU"/>
        </a:p>
      </dgm:t>
    </dgm:pt>
    <dgm:pt modelId="{0DCFAA95-B5DF-4661-9135-EA9203B54A51}" type="sibTrans" cxnId="{EBA045FB-8BC1-4123-B679-1282E9C96301}">
      <dgm:prSet/>
      <dgm:spPr/>
      <dgm:t>
        <a:bodyPr/>
        <a:lstStyle/>
        <a:p>
          <a:endParaRPr lang="ru-RU"/>
        </a:p>
      </dgm:t>
    </dgm:pt>
    <dgm:pt modelId="{69BF3454-AFA2-4C9E-BB12-58945AF2417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Половое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Гаметы образуют зиготу</a:t>
          </a:r>
        </a:p>
      </dgm:t>
    </dgm:pt>
    <dgm:pt modelId="{BB365404-2599-42AE-970B-A2D19C480655}" type="parTrans" cxnId="{4EE6D5B7-C29E-40C2-8456-C13A5B43AC72}">
      <dgm:prSet/>
      <dgm:spPr/>
      <dgm:t>
        <a:bodyPr/>
        <a:lstStyle/>
        <a:p>
          <a:endParaRPr lang="ru-RU"/>
        </a:p>
      </dgm:t>
    </dgm:pt>
    <dgm:pt modelId="{FF8B01A5-E660-428C-92BA-205FBB8212F6}" type="sibTrans" cxnId="{4EE6D5B7-C29E-40C2-8456-C13A5B43AC72}">
      <dgm:prSet/>
      <dgm:spPr/>
      <dgm:t>
        <a:bodyPr/>
        <a:lstStyle/>
        <a:p>
          <a:endParaRPr lang="ru-RU"/>
        </a:p>
      </dgm:t>
    </dgm:pt>
    <dgm:pt modelId="{BC963DFD-381B-420A-B2C9-74DC0D72F64C}" type="pres">
      <dgm:prSet presAssocID="{0D33DAC8-29FA-4A5A-97E4-43A20FEB2D1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3AAAA5F-C7E2-463A-A46E-285BF8AF901E}" type="pres">
      <dgm:prSet presAssocID="{95339D54-0BD6-4526-87D8-23202E03569C}" presName="hierRoot1" presStyleCnt="0">
        <dgm:presLayoutVars>
          <dgm:hierBranch/>
        </dgm:presLayoutVars>
      </dgm:prSet>
      <dgm:spPr/>
    </dgm:pt>
    <dgm:pt modelId="{84DC1162-426B-4A99-B73E-6655C9157F1D}" type="pres">
      <dgm:prSet presAssocID="{95339D54-0BD6-4526-87D8-23202E03569C}" presName="rootComposite1" presStyleCnt="0"/>
      <dgm:spPr/>
    </dgm:pt>
    <dgm:pt modelId="{BC79A41A-2A8F-4A07-AA0B-0D3692383CB0}" type="pres">
      <dgm:prSet presAssocID="{95339D54-0BD6-4526-87D8-23202E03569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AB5C6-3C3E-4D42-8771-7E9797D77066}" type="pres">
      <dgm:prSet presAssocID="{95339D54-0BD6-4526-87D8-23202E0356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4288896-8556-4943-92B8-77FC8ED3DFBB}" type="pres">
      <dgm:prSet presAssocID="{95339D54-0BD6-4526-87D8-23202E03569C}" presName="hierChild2" presStyleCnt="0"/>
      <dgm:spPr/>
    </dgm:pt>
    <dgm:pt modelId="{5F191049-0BDA-460D-847C-6AF24FFEAE64}" type="pres">
      <dgm:prSet presAssocID="{18DC806C-383A-4A31-9F2D-96C576856C1C}" presName="Name35" presStyleLbl="parChTrans1D2" presStyleIdx="0" presStyleCnt="2"/>
      <dgm:spPr/>
      <dgm:t>
        <a:bodyPr/>
        <a:lstStyle/>
        <a:p>
          <a:endParaRPr lang="ru-RU"/>
        </a:p>
      </dgm:t>
    </dgm:pt>
    <dgm:pt modelId="{C22E96BB-C5FC-4D54-BC87-A938963EE889}" type="pres">
      <dgm:prSet presAssocID="{C5E43D92-D4E0-415B-A5E9-B9BD939B7512}" presName="hierRoot2" presStyleCnt="0">
        <dgm:presLayoutVars>
          <dgm:hierBranch/>
        </dgm:presLayoutVars>
      </dgm:prSet>
      <dgm:spPr/>
    </dgm:pt>
    <dgm:pt modelId="{42C4DC52-9A22-458D-AC86-F6D4BDA26CC4}" type="pres">
      <dgm:prSet presAssocID="{C5E43D92-D4E0-415B-A5E9-B9BD939B7512}" presName="rootComposite" presStyleCnt="0"/>
      <dgm:spPr/>
    </dgm:pt>
    <dgm:pt modelId="{E7DA65D7-C7CA-4A70-A59B-564108348567}" type="pres">
      <dgm:prSet presAssocID="{C5E43D92-D4E0-415B-A5E9-B9BD939B751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14FF8C-AE14-4290-87FD-333CA195AE25}" type="pres">
      <dgm:prSet presAssocID="{C5E43D92-D4E0-415B-A5E9-B9BD939B7512}" presName="rootConnector" presStyleLbl="node2" presStyleIdx="0" presStyleCnt="2"/>
      <dgm:spPr/>
      <dgm:t>
        <a:bodyPr/>
        <a:lstStyle/>
        <a:p>
          <a:endParaRPr lang="ru-RU"/>
        </a:p>
      </dgm:t>
    </dgm:pt>
    <dgm:pt modelId="{107BF2D0-299D-4D97-8F4B-1D5A57A66C50}" type="pres">
      <dgm:prSet presAssocID="{C5E43D92-D4E0-415B-A5E9-B9BD939B7512}" presName="hierChild4" presStyleCnt="0"/>
      <dgm:spPr/>
    </dgm:pt>
    <dgm:pt modelId="{2C6D3105-AED5-48F6-8874-F80E26E00457}" type="pres">
      <dgm:prSet presAssocID="{C5E43D92-D4E0-415B-A5E9-B9BD939B7512}" presName="hierChild5" presStyleCnt="0"/>
      <dgm:spPr/>
    </dgm:pt>
    <dgm:pt modelId="{0A3CBCA0-E87F-4AAF-A5AC-8C1EA38F13DC}" type="pres">
      <dgm:prSet presAssocID="{BB365404-2599-42AE-970B-A2D19C480655}" presName="Name35" presStyleLbl="parChTrans1D2" presStyleIdx="1" presStyleCnt="2"/>
      <dgm:spPr/>
      <dgm:t>
        <a:bodyPr/>
        <a:lstStyle/>
        <a:p>
          <a:endParaRPr lang="ru-RU"/>
        </a:p>
      </dgm:t>
    </dgm:pt>
    <dgm:pt modelId="{7C9E01E6-1560-4BE5-988A-0EA10ACF62C5}" type="pres">
      <dgm:prSet presAssocID="{69BF3454-AFA2-4C9E-BB12-58945AF2417A}" presName="hierRoot2" presStyleCnt="0">
        <dgm:presLayoutVars>
          <dgm:hierBranch/>
        </dgm:presLayoutVars>
      </dgm:prSet>
      <dgm:spPr/>
    </dgm:pt>
    <dgm:pt modelId="{D8F9B8B9-60CE-4066-8D66-211662AAFC0C}" type="pres">
      <dgm:prSet presAssocID="{69BF3454-AFA2-4C9E-BB12-58945AF2417A}" presName="rootComposite" presStyleCnt="0"/>
      <dgm:spPr/>
    </dgm:pt>
    <dgm:pt modelId="{F22FD862-A390-43EC-BBBA-744B989E0840}" type="pres">
      <dgm:prSet presAssocID="{69BF3454-AFA2-4C9E-BB12-58945AF2417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5AA9D0-09B7-4820-9C56-A210BE38CA75}" type="pres">
      <dgm:prSet presAssocID="{69BF3454-AFA2-4C9E-BB12-58945AF2417A}" presName="rootConnector" presStyleLbl="node2" presStyleIdx="1" presStyleCnt="2"/>
      <dgm:spPr/>
      <dgm:t>
        <a:bodyPr/>
        <a:lstStyle/>
        <a:p>
          <a:endParaRPr lang="ru-RU"/>
        </a:p>
      </dgm:t>
    </dgm:pt>
    <dgm:pt modelId="{32853708-3575-4B80-96F3-4D7AAFFE396F}" type="pres">
      <dgm:prSet presAssocID="{69BF3454-AFA2-4C9E-BB12-58945AF2417A}" presName="hierChild4" presStyleCnt="0"/>
      <dgm:spPr/>
    </dgm:pt>
    <dgm:pt modelId="{C8E81B43-D583-4BFB-8381-3CA09AE593BD}" type="pres">
      <dgm:prSet presAssocID="{69BF3454-AFA2-4C9E-BB12-58945AF2417A}" presName="hierChild5" presStyleCnt="0"/>
      <dgm:spPr/>
    </dgm:pt>
    <dgm:pt modelId="{E380FF92-314B-4422-B4EE-F6E56C1E3B18}" type="pres">
      <dgm:prSet presAssocID="{95339D54-0BD6-4526-87D8-23202E03569C}" presName="hierChild3" presStyleCnt="0"/>
      <dgm:spPr/>
    </dgm:pt>
  </dgm:ptLst>
  <dgm:cxnLst>
    <dgm:cxn modelId="{177EBFF0-3FC7-46C2-B536-78CF8D178354}" type="presOf" srcId="{0D33DAC8-29FA-4A5A-97E4-43A20FEB2D19}" destId="{BC963DFD-381B-420A-B2C9-74DC0D72F64C}" srcOrd="0" destOrd="0" presId="urn:microsoft.com/office/officeart/2005/8/layout/orgChart1"/>
    <dgm:cxn modelId="{55E10AC5-AE13-4706-BC5A-8671DCFBDB08}" type="presOf" srcId="{18DC806C-383A-4A31-9F2D-96C576856C1C}" destId="{5F191049-0BDA-460D-847C-6AF24FFEAE64}" srcOrd="0" destOrd="0" presId="urn:microsoft.com/office/officeart/2005/8/layout/orgChart1"/>
    <dgm:cxn modelId="{C5F3EDB9-74DE-49FF-8BF7-F906D3DA64E3}" type="presOf" srcId="{69BF3454-AFA2-4C9E-BB12-58945AF2417A}" destId="{505AA9D0-09B7-4820-9C56-A210BE38CA75}" srcOrd="1" destOrd="0" presId="urn:microsoft.com/office/officeart/2005/8/layout/orgChart1"/>
    <dgm:cxn modelId="{4EE6D5B7-C29E-40C2-8456-C13A5B43AC72}" srcId="{95339D54-0BD6-4526-87D8-23202E03569C}" destId="{69BF3454-AFA2-4C9E-BB12-58945AF2417A}" srcOrd="1" destOrd="0" parTransId="{BB365404-2599-42AE-970B-A2D19C480655}" sibTransId="{FF8B01A5-E660-428C-92BA-205FBB8212F6}"/>
    <dgm:cxn modelId="{CBD060B4-5DD9-4F9A-AF2D-1CDAE9973468}" srcId="{0D33DAC8-29FA-4A5A-97E4-43A20FEB2D19}" destId="{95339D54-0BD6-4526-87D8-23202E03569C}" srcOrd="0" destOrd="0" parTransId="{D6BEFEFF-1310-4C45-9CF8-1F4DEA96B255}" sibTransId="{DFFA9C7E-7511-4C65-B670-335DF6476750}"/>
    <dgm:cxn modelId="{1A6BBADB-BD6A-41D4-9373-5E2FAEB863ED}" type="presOf" srcId="{C5E43D92-D4E0-415B-A5E9-B9BD939B7512}" destId="{E7DA65D7-C7CA-4A70-A59B-564108348567}" srcOrd="0" destOrd="0" presId="urn:microsoft.com/office/officeart/2005/8/layout/orgChart1"/>
    <dgm:cxn modelId="{290A1ECA-DC1D-4C3F-B73C-E2339D152272}" type="presOf" srcId="{C5E43D92-D4E0-415B-A5E9-B9BD939B7512}" destId="{DC14FF8C-AE14-4290-87FD-333CA195AE25}" srcOrd="1" destOrd="0" presId="urn:microsoft.com/office/officeart/2005/8/layout/orgChart1"/>
    <dgm:cxn modelId="{A8462052-63FD-4091-8EF4-F09CA2D62514}" type="presOf" srcId="{BB365404-2599-42AE-970B-A2D19C480655}" destId="{0A3CBCA0-E87F-4AAF-A5AC-8C1EA38F13DC}" srcOrd="0" destOrd="0" presId="urn:microsoft.com/office/officeart/2005/8/layout/orgChart1"/>
    <dgm:cxn modelId="{02D35919-1551-4587-857E-2AC0BA285629}" type="presOf" srcId="{69BF3454-AFA2-4C9E-BB12-58945AF2417A}" destId="{F22FD862-A390-43EC-BBBA-744B989E0840}" srcOrd="0" destOrd="0" presId="urn:microsoft.com/office/officeart/2005/8/layout/orgChart1"/>
    <dgm:cxn modelId="{EBA045FB-8BC1-4123-B679-1282E9C96301}" srcId="{95339D54-0BD6-4526-87D8-23202E03569C}" destId="{C5E43D92-D4E0-415B-A5E9-B9BD939B7512}" srcOrd="0" destOrd="0" parTransId="{18DC806C-383A-4A31-9F2D-96C576856C1C}" sibTransId="{0DCFAA95-B5DF-4661-9135-EA9203B54A51}"/>
    <dgm:cxn modelId="{AE405F49-674C-48D1-BAC9-145FD86694F4}" type="presOf" srcId="{95339D54-0BD6-4526-87D8-23202E03569C}" destId="{6C7AB5C6-3C3E-4D42-8771-7E9797D77066}" srcOrd="1" destOrd="0" presId="urn:microsoft.com/office/officeart/2005/8/layout/orgChart1"/>
    <dgm:cxn modelId="{D5857C54-48BC-4D83-94CC-348957B5111B}" type="presOf" srcId="{95339D54-0BD6-4526-87D8-23202E03569C}" destId="{BC79A41A-2A8F-4A07-AA0B-0D3692383CB0}" srcOrd="0" destOrd="0" presId="urn:microsoft.com/office/officeart/2005/8/layout/orgChart1"/>
    <dgm:cxn modelId="{E7E926E0-9269-4D49-9A26-B4773BD5A15B}" type="presParOf" srcId="{BC963DFD-381B-420A-B2C9-74DC0D72F64C}" destId="{C3AAAA5F-C7E2-463A-A46E-285BF8AF901E}" srcOrd="0" destOrd="0" presId="urn:microsoft.com/office/officeart/2005/8/layout/orgChart1"/>
    <dgm:cxn modelId="{A8B1E27E-1BFC-4A70-A4AE-9F93A8EAFC59}" type="presParOf" srcId="{C3AAAA5F-C7E2-463A-A46E-285BF8AF901E}" destId="{84DC1162-426B-4A99-B73E-6655C9157F1D}" srcOrd="0" destOrd="0" presId="urn:microsoft.com/office/officeart/2005/8/layout/orgChart1"/>
    <dgm:cxn modelId="{18B51A39-3D2B-4882-BB36-783AD1B0E671}" type="presParOf" srcId="{84DC1162-426B-4A99-B73E-6655C9157F1D}" destId="{BC79A41A-2A8F-4A07-AA0B-0D3692383CB0}" srcOrd="0" destOrd="0" presId="urn:microsoft.com/office/officeart/2005/8/layout/orgChart1"/>
    <dgm:cxn modelId="{486C3855-31DC-4FBD-A7EE-8A9B71B64CAE}" type="presParOf" srcId="{84DC1162-426B-4A99-B73E-6655C9157F1D}" destId="{6C7AB5C6-3C3E-4D42-8771-7E9797D77066}" srcOrd="1" destOrd="0" presId="urn:microsoft.com/office/officeart/2005/8/layout/orgChart1"/>
    <dgm:cxn modelId="{6B4BE4EC-4F1A-4146-81FE-092098E7BA63}" type="presParOf" srcId="{C3AAAA5F-C7E2-463A-A46E-285BF8AF901E}" destId="{F4288896-8556-4943-92B8-77FC8ED3DFBB}" srcOrd="1" destOrd="0" presId="urn:microsoft.com/office/officeart/2005/8/layout/orgChart1"/>
    <dgm:cxn modelId="{AF7B1D5D-0961-448B-B146-6764B33BACB3}" type="presParOf" srcId="{F4288896-8556-4943-92B8-77FC8ED3DFBB}" destId="{5F191049-0BDA-460D-847C-6AF24FFEAE64}" srcOrd="0" destOrd="0" presId="urn:microsoft.com/office/officeart/2005/8/layout/orgChart1"/>
    <dgm:cxn modelId="{75A7432B-5E7F-4B4A-A6EB-58F43B5357F4}" type="presParOf" srcId="{F4288896-8556-4943-92B8-77FC8ED3DFBB}" destId="{C22E96BB-C5FC-4D54-BC87-A938963EE889}" srcOrd="1" destOrd="0" presId="urn:microsoft.com/office/officeart/2005/8/layout/orgChart1"/>
    <dgm:cxn modelId="{7331800F-F6D5-4F08-88DF-F7DA0C16A6D6}" type="presParOf" srcId="{C22E96BB-C5FC-4D54-BC87-A938963EE889}" destId="{42C4DC52-9A22-458D-AC86-F6D4BDA26CC4}" srcOrd="0" destOrd="0" presId="urn:microsoft.com/office/officeart/2005/8/layout/orgChart1"/>
    <dgm:cxn modelId="{68089660-D7EB-424D-A5F1-93EFFC84480C}" type="presParOf" srcId="{42C4DC52-9A22-458D-AC86-F6D4BDA26CC4}" destId="{E7DA65D7-C7CA-4A70-A59B-564108348567}" srcOrd="0" destOrd="0" presId="urn:microsoft.com/office/officeart/2005/8/layout/orgChart1"/>
    <dgm:cxn modelId="{BC28BD67-6B4B-465F-B16C-70402ADABAFA}" type="presParOf" srcId="{42C4DC52-9A22-458D-AC86-F6D4BDA26CC4}" destId="{DC14FF8C-AE14-4290-87FD-333CA195AE25}" srcOrd="1" destOrd="0" presId="urn:microsoft.com/office/officeart/2005/8/layout/orgChart1"/>
    <dgm:cxn modelId="{A7773041-C463-40D4-A21E-FA1DD0A3F080}" type="presParOf" srcId="{C22E96BB-C5FC-4D54-BC87-A938963EE889}" destId="{107BF2D0-299D-4D97-8F4B-1D5A57A66C50}" srcOrd="1" destOrd="0" presId="urn:microsoft.com/office/officeart/2005/8/layout/orgChart1"/>
    <dgm:cxn modelId="{3285DD50-1E0B-49CB-880F-D4713DC5D808}" type="presParOf" srcId="{C22E96BB-C5FC-4D54-BC87-A938963EE889}" destId="{2C6D3105-AED5-48F6-8874-F80E26E00457}" srcOrd="2" destOrd="0" presId="urn:microsoft.com/office/officeart/2005/8/layout/orgChart1"/>
    <dgm:cxn modelId="{D8C21D86-BEDC-43D8-BEF2-5888396090AD}" type="presParOf" srcId="{F4288896-8556-4943-92B8-77FC8ED3DFBB}" destId="{0A3CBCA0-E87F-4AAF-A5AC-8C1EA38F13DC}" srcOrd="2" destOrd="0" presId="urn:microsoft.com/office/officeart/2005/8/layout/orgChart1"/>
    <dgm:cxn modelId="{362D2F4B-699B-4901-8017-9F46D3124A39}" type="presParOf" srcId="{F4288896-8556-4943-92B8-77FC8ED3DFBB}" destId="{7C9E01E6-1560-4BE5-988A-0EA10ACF62C5}" srcOrd="3" destOrd="0" presId="urn:microsoft.com/office/officeart/2005/8/layout/orgChart1"/>
    <dgm:cxn modelId="{4BEA6D05-9636-4AB9-A137-8D46F9F8DD38}" type="presParOf" srcId="{7C9E01E6-1560-4BE5-988A-0EA10ACF62C5}" destId="{D8F9B8B9-60CE-4066-8D66-211662AAFC0C}" srcOrd="0" destOrd="0" presId="urn:microsoft.com/office/officeart/2005/8/layout/orgChart1"/>
    <dgm:cxn modelId="{7559D26F-F099-486E-AD86-92B316E3616A}" type="presParOf" srcId="{D8F9B8B9-60CE-4066-8D66-211662AAFC0C}" destId="{F22FD862-A390-43EC-BBBA-744B989E0840}" srcOrd="0" destOrd="0" presId="urn:microsoft.com/office/officeart/2005/8/layout/orgChart1"/>
    <dgm:cxn modelId="{E2170CD2-9992-43D5-AA79-50F14B658373}" type="presParOf" srcId="{D8F9B8B9-60CE-4066-8D66-211662AAFC0C}" destId="{505AA9D0-09B7-4820-9C56-A210BE38CA75}" srcOrd="1" destOrd="0" presId="urn:microsoft.com/office/officeart/2005/8/layout/orgChart1"/>
    <dgm:cxn modelId="{D1F1B217-AB3C-4F42-9EC0-9770F8040DCB}" type="presParOf" srcId="{7C9E01E6-1560-4BE5-988A-0EA10ACF62C5}" destId="{32853708-3575-4B80-96F3-4D7AAFFE396F}" srcOrd="1" destOrd="0" presId="urn:microsoft.com/office/officeart/2005/8/layout/orgChart1"/>
    <dgm:cxn modelId="{A8CC7486-D1BE-4E96-A819-0950B621FB30}" type="presParOf" srcId="{7C9E01E6-1560-4BE5-988A-0EA10ACF62C5}" destId="{C8E81B43-D583-4BFB-8381-3CA09AE593BD}" srcOrd="2" destOrd="0" presId="urn:microsoft.com/office/officeart/2005/8/layout/orgChart1"/>
    <dgm:cxn modelId="{A609BFCA-1910-4862-856C-8D61BB52048A}" type="presParOf" srcId="{C3AAAA5F-C7E2-463A-A46E-285BF8AF901E}" destId="{E380FF92-314B-4422-B4EE-F6E56C1E3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DDE45A-7A6B-4E7B-92B2-8CF9E2ADEBB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29B9CF-6BB7-4E2C-B27E-CB07548BA4E3}">
      <dgm:prSet phldrT="[Текст]" custT="1"/>
      <dgm:spPr/>
      <dgm:t>
        <a:bodyPr/>
        <a:lstStyle/>
        <a:p>
          <a:r>
            <a:rPr lang="ru-RU" sz="2800" b="1" dirty="0" smtClean="0"/>
            <a:t>Отдел Зеленые </a:t>
          </a:r>
          <a:endParaRPr lang="ru-RU" sz="2800" b="1" dirty="0"/>
        </a:p>
      </dgm:t>
    </dgm:pt>
    <dgm:pt modelId="{F9424DA7-132C-4603-85D8-9648A9305A19}" type="parTrans" cxnId="{19D86DDD-ED3C-4C83-A125-AC964E765651}">
      <dgm:prSet/>
      <dgm:spPr/>
      <dgm:t>
        <a:bodyPr/>
        <a:lstStyle/>
        <a:p>
          <a:endParaRPr lang="ru-RU"/>
        </a:p>
      </dgm:t>
    </dgm:pt>
    <dgm:pt modelId="{32E8F9EE-A339-48A3-BA71-D1375CF3477B}" type="sibTrans" cxnId="{19D86DDD-ED3C-4C83-A125-AC964E765651}">
      <dgm:prSet/>
      <dgm:spPr/>
      <dgm:t>
        <a:bodyPr/>
        <a:lstStyle/>
        <a:p>
          <a:endParaRPr lang="ru-RU"/>
        </a:p>
      </dgm:t>
    </dgm:pt>
    <dgm:pt modelId="{640B301F-D3B8-4496-9B3A-BCED5DE50731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Хламидомонада</a:t>
          </a:r>
          <a:endParaRPr lang="ru-RU" sz="2000" dirty="0">
            <a:solidFill>
              <a:srgbClr val="FF0000"/>
            </a:solidFill>
          </a:endParaRPr>
        </a:p>
      </dgm:t>
    </dgm:pt>
    <dgm:pt modelId="{DCF9EA0A-C476-44BD-B909-2C92B0BAD245}" type="parTrans" cxnId="{C45FC941-178F-4798-9CE7-D6DFBA8FF21C}">
      <dgm:prSet/>
      <dgm:spPr/>
      <dgm:t>
        <a:bodyPr/>
        <a:lstStyle/>
        <a:p>
          <a:endParaRPr lang="ru-RU"/>
        </a:p>
      </dgm:t>
    </dgm:pt>
    <dgm:pt modelId="{8ADF4941-4F93-45E2-8504-B1FA2612AA8B}" type="sibTrans" cxnId="{C45FC941-178F-4798-9CE7-D6DFBA8FF21C}">
      <dgm:prSet/>
      <dgm:spPr/>
      <dgm:t>
        <a:bodyPr/>
        <a:lstStyle/>
        <a:p>
          <a:endParaRPr lang="ru-RU"/>
        </a:p>
      </dgm:t>
    </dgm:pt>
    <dgm:pt modelId="{2D0BDF4C-103E-4824-9338-BC4956A6782E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Хлорелла </a:t>
          </a:r>
          <a:endParaRPr lang="ru-RU" sz="1900" dirty="0">
            <a:solidFill>
              <a:srgbClr val="FF0000"/>
            </a:solidFill>
          </a:endParaRPr>
        </a:p>
      </dgm:t>
    </dgm:pt>
    <dgm:pt modelId="{43E284C9-C855-4758-ABE2-69035B8A498E}" type="parTrans" cxnId="{1231649C-4F1E-4804-9B45-A17CAFA07A14}">
      <dgm:prSet/>
      <dgm:spPr/>
      <dgm:t>
        <a:bodyPr/>
        <a:lstStyle/>
        <a:p>
          <a:endParaRPr lang="ru-RU"/>
        </a:p>
      </dgm:t>
    </dgm:pt>
    <dgm:pt modelId="{34CC6CDE-47CF-4CF2-8F14-D2B3B3B156A1}" type="sibTrans" cxnId="{1231649C-4F1E-4804-9B45-A17CAFA07A14}">
      <dgm:prSet/>
      <dgm:spPr/>
      <dgm:t>
        <a:bodyPr/>
        <a:lstStyle/>
        <a:p>
          <a:endParaRPr lang="ru-RU"/>
        </a:p>
      </dgm:t>
    </dgm:pt>
    <dgm:pt modelId="{31C0DD2C-7337-44D7-B1B3-C693921F38B1}">
      <dgm:prSet phldrT="[Текст]" custT="1"/>
      <dgm:spPr/>
      <dgm:t>
        <a:bodyPr/>
        <a:lstStyle/>
        <a:p>
          <a:r>
            <a:rPr lang="ru-RU" sz="2800" b="1" dirty="0" smtClean="0"/>
            <a:t>Отдел Бурые </a:t>
          </a:r>
          <a:endParaRPr lang="ru-RU" sz="2800" b="1" dirty="0"/>
        </a:p>
      </dgm:t>
    </dgm:pt>
    <dgm:pt modelId="{726D209F-AFC5-4ED8-B3FB-4E2742123F59}" type="parTrans" cxnId="{C0DEC5B6-8DDE-408C-8F48-D4F94420767D}">
      <dgm:prSet/>
      <dgm:spPr/>
      <dgm:t>
        <a:bodyPr/>
        <a:lstStyle/>
        <a:p>
          <a:endParaRPr lang="ru-RU"/>
        </a:p>
      </dgm:t>
    </dgm:pt>
    <dgm:pt modelId="{B221A127-6DEB-4DB3-8FB5-B3B4E14F9872}" type="sibTrans" cxnId="{C0DEC5B6-8DDE-408C-8F48-D4F94420767D}">
      <dgm:prSet/>
      <dgm:spPr/>
      <dgm:t>
        <a:bodyPr/>
        <a:lstStyle/>
        <a:p>
          <a:endParaRPr lang="ru-RU"/>
        </a:p>
      </dgm:t>
    </dgm:pt>
    <dgm:pt modelId="{F99843FD-0387-4DCB-B6DE-27D0CCA0F7B2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Ламинария </a:t>
          </a:r>
          <a:endParaRPr lang="ru-RU" sz="2000" dirty="0">
            <a:solidFill>
              <a:srgbClr val="FF0000"/>
            </a:solidFill>
          </a:endParaRPr>
        </a:p>
      </dgm:t>
    </dgm:pt>
    <dgm:pt modelId="{07640A0A-A5D4-4B9C-BE82-BF19D47D6188}" type="parTrans" cxnId="{B47CC46D-407E-4A51-8213-47BC49586594}">
      <dgm:prSet/>
      <dgm:spPr/>
      <dgm:t>
        <a:bodyPr/>
        <a:lstStyle/>
        <a:p>
          <a:endParaRPr lang="ru-RU"/>
        </a:p>
      </dgm:t>
    </dgm:pt>
    <dgm:pt modelId="{EF2EC3C8-5B9E-4E6A-8DE0-9EFA2884C168}" type="sibTrans" cxnId="{B47CC46D-407E-4A51-8213-47BC49586594}">
      <dgm:prSet/>
      <dgm:spPr/>
      <dgm:t>
        <a:bodyPr/>
        <a:lstStyle/>
        <a:p>
          <a:endParaRPr lang="ru-RU"/>
        </a:p>
      </dgm:t>
    </dgm:pt>
    <dgm:pt modelId="{2695F38F-295A-489D-8867-0C327CED55A2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rgbClr val="FF0000"/>
              </a:solidFill>
            </a:rPr>
            <a:t>Цистозейра</a:t>
          </a:r>
          <a:r>
            <a:rPr lang="ru-RU" sz="2000" dirty="0" smtClean="0">
              <a:solidFill>
                <a:srgbClr val="FF0000"/>
              </a:solidFill>
            </a:rPr>
            <a:t>  </a:t>
          </a:r>
          <a:endParaRPr lang="ru-RU" sz="2000" dirty="0">
            <a:solidFill>
              <a:srgbClr val="FF0000"/>
            </a:solidFill>
          </a:endParaRPr>
        </a:p>
      </dgm:t>
    </dgm:pt>
    <dgm:pt modelId="{CD86053A-4B24-4D75-A733-CDFF001327CB}" type="parTrans" cxnId="{BA5BE2B7-7478-4FEA-BAA5-17BB1CF9039C}">
      <dgm:prSet/>
      <dgm:spPr/>
      <dgm:t>
        <a:bodyPr/>
        <a:lstStyle/>
        <a:p>
          <a:endParaRPr lang="ru-RU"/>
        </a:p>
      </dgm:t>
    </dgm:pt>
    <dgm:pt modelId="{174A85A6-F7BC-4A8C-A9D1-53CA34BC3B6F}" type="sibTrans" cxnId="{BA5BE2B7-7478-4FEA-BAA5-17BB1CF9039C}">
      <dgm:prSet/>
      <dgm:spPr/>
      <dgm:t>
        <a:bodyPr/>
        <a:lstStyle/>
        <a:p>
          <a:endParaRPr lang="ru-RU"/>
        </a:p>
      </dgm:t>
    </dgm:pt>
    <dgm:pt modelId="{54F83926-802C-4ABB-A169-FA180585F071}">
      <dgm:prSet phldrT="[Текст]" custT="1"/>
      <dgm:spPr/>
      <dgm:t>
        <a:bodyPr/>
        <a:lstStyle/>
        <a:p>
          <a:r>
            <a:rPr lang="ru-RU" sz="2800" b="1" dirty="0" smtClean="0"/>
            <a:t>Отдел Красные </a:t>
          </a:r>
          <a:endParaRPr lang="ru-RU" sz="2800" b="1" dirty="0"/>
        </a:p>
      </dgm:t>
    </dgm:pt>
    <dgm:pt modelId="{9C5D97AD-F53F-4609-A1FD-B71D0F96D6A4}" type="parTrans" cxnId="{87C0227F-6541-44EC-AF9C-3F2E038EFB37}">
      <dgm:prSet/>
      <dgm:spPr/>
      <dgm:t>
        <a:bodyPr/>
        <a:lstStyle/>
        <a:p>
          <a:endParaRPr lang="ru-RU"/>
        </a:p>
      </dgm:t>
    </dgm:pt>
    <dgm:pt modelId="{A63825EB-9D2B-41F6-B6D3-66A857B1AD7D}" type="sibTrans" cxnId="{87C0227F-6541-44EC-AF9C-3F2E038EFB37}">
      <dgm:prSet/>
      <dgm:spPr/>
      <dgm:t>
        <a:bodyPr/>
        <a:lstStyle/>
        <a:p>
          <a:endParaRPr lang="ru-RU"/>
        </a:p>
      </dgm:t>
    </dgm:pt>
    <dgm:pt modelId="{0B2DA684-5BE2-46DA-B752-66078E3BA793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Порфира </a:t>
          </a:r>
          <a:endParaRPr lang="ru-RU" sz="2000" dirty="0">
            <a:solidFill>
              <a:srgbClr val="FF0000"/>
            </a:solidFill>
          </a:endParaRPr>
        </a:p>
      </dgm:t>
    </dgm:pt>
    <dgm:pt modelId="{18224F47-58AF-4012-B4CD-D9C4529B43A0}" type="parTrans" cxnId="{A1639569-D6C6-4589-8B17-F9748C0BDEA2}">
      <dgm:prSet/>
      <dgm:spPr/>
      <dgm:t>
        <a:bodyPr/>
        <a:lstStyle/>
        <a:p>
          <a:endParaRPr lang="ru-RU"/>
        </a:p>
      </dgm:t>
    </dgm:pt>
    <dgm:pt modelId="{57430418-933D-4B4D-AF11-605B3998C858}" type="sibTrans" cxnId="{A1639569-D6C6-4589-8B17-F9748C0BDEA2}">
      <dgm:prSet/>
      <dgm:spPr/>
      <dgm:t>
        <a:bodyPr/>
        <a:lstStyle/>
        <a:p>
          <a:endParaRPr lang="ru-RU"/>
        </a:p>
      </dgm:t>
    </dgm:pt>
    <dgm:pt modelId="{3BF0BE92-83A8-41AA-8679-C4D9980F3E24}">
      <dgm:prSet phldrT="[Текст]" custT="1"/>
      <dgm:spPr/>
      <dgm:t>
        <a:bodyPr/>
        <a:lstStyle/>
        <a:p>
          <a:r>
            <a:rPr lang="ru-RU" sz="2000" dirty="0" err="1" smtClean="0">
              <a:solidFill>
                <a:srgbClr val="FF0000"/>
              </a:solidFill>
            </a:rPr>
            <a:t>Филофора</a:t>
          </a:r>
          <a:r>
            <a:rPr lang="ru-RU" sz="2000" dirty="0" smtClean="0">
              <a:solidFill>
                <a:srgbClr val="FF0000"/>
              </a:solidFill>
            </a:rPr>
            <a:t> </a:t>
          </a:r>
          <a:endParaRPr lang="ru-RU" sz="2000" dirty="0">
            <a:solidFill>
              <a:srgbClr val="FF0000"/>
            </a:solidFill>
          </a:endParaRPr>
        </a:p>
      </dgm:t>
    </dgm:pt>
    <dgm:pt modelId="{EA05156C-5E8A-4EA5-BA99-4E923F433739}" type="parTrans" cxnId="{5B75D180-9EB3-4D4D-B762-C59B064E3278}">
      <dgm:prSet/>
      <dgm:spPr/>
      <dgm:t>
        <a:bodyPr/>
        <a:lstStyle/>
        <a:p>
          <a:endParaRPr lang="ru-RU"/>
        </a:p>
      </dgm:t>
    </dgm:pt>
    <dgm:pt modelId="{D6424951-A995-4606-BEFB-1A784419175C}" type="sibTrans" cxnId="{5B75D180-9EB3-4D4D-B762-C59B064E3278}">
      <dgm:prSet/>
      <dgm:spPr/>
      <dgm:t>
        <a:bodyPr/>
        <a:lstStyle/>
        <a:p>
          <a:endParaRPr lang="ru-RU"/>
        </a:p>
      </dgm:t>
    </dgm:pt>
    <dgm:pt modelId="{7B9932C6-409C-4EDC-8360-0D9B3EF4F2A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Спирогира </a:t>
          </a:r>
          <a:endParaRPr lang="ru-RU" sz="2000" dirty="0">
            <a:solidFill>
              <a:srgbClr val="FF0000"/>
            </a:solidFill>
          </a:endParaRPr>
        </a:p>
      </dgm:t>
    </dgm:pt>
    <dgm:pt modelId="{89A7FB33-ED05-462E-B411-0C1D19F9A1AE}" type="parTrans" cxnId="{370E7A66-626E-4EEF-AA88-E655EC9ABA45}">
      <dgm:prSet/>
      <dgm:spPr/>
      <dgm:t>
        <a:bodyPr/>
        <a:lstStyle/>
        <a:p>
          <a:endParaRPr lang="ru-RU"/>
        </a:p>
      </dgm:t>
    </dgm:pt>
    <dgm:pt modelId="{0EDAD5F7-D9A4-48B1-95AB-E40F1A0AF177}" type="sibTrans" cxnId="{370E7A66-626E-4EEF-AA88-E655EC9ABA45}">
      <dgm:prSet/>
      <dgm:spPr/>
      <dgm:t>
        <a:bodyPr/>
        <a:lstStyle/>
        <a:p>
          <a:endParaRPr lang="ru-RU"/>
        </a:p>
      </dgm:t>
    </dgm:pt>
    <dgm:pt modelId="{E9865E8A-8CDE-4D0B-9BE4-B889C9415EE9}" type="pres">
      <dgm:prSet presAssocID="{B1DDE45A-7A6B-4E7B-92B2-8CF9E2ADEB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775D9D-BD48-4099-AF45-C4256FD308F0}" type="pres">
      <dgm:prSet presAssocID="{6129B9CF-6BB7-4E2C-B27E-CB07548BA4E3}" presName="composite" presStyleCnt="0"/>
      <dgm:spPr/>
    </dgm:pt>
    <dgm:pt modelId="{3C2CDECF-6429-400C-88C8-36404899DB16}" type="pres">
      <dgm:prSet presAssocID="{6129B9CF-6BB7-4E2C-B27E-CB07548BA4E3}" presName="parTx" presStyleLbl="alignNode1" presStyleIdx="0" presStyleCnt="3" custScaleY="1857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F6785-95A2-4864-A1AE-4EFB00E4C21D}" type="pres">
      <dgm:prSet presAssocID="{6129B9CF-6BB7-4E2C-B27E-CB07548BA4E3}" presName="desTx" presStyleLbl="alignAccFollowNode1" presStyleIdx="0" presStyleCnt="3" custScaleX="114454" custLinFactNeighborX="-1243" custLinFactNeighborY="27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65E77-9A58-4392-9EC1-05FBD3F55514}" type="pres">
      <dgm:prSet presAssocID="{32E8F9EE-A339-48A3-BA71-D1375CF3477B}" presName="space" presStyleCnt="0"/>
      <dgm:spPr/>
    </dgm:pt>
    <dgm:pt modelId="{AC36B3C9-9FF9-42A9-85D5-1DC3AD182C88}" type="pres">
      <dgm:prSet presAssocID="{31C0DD2C-7337-44D7-B1B3-C693921F38B1}" presName="composite" presStyleCnt="0"/>
      <dgm:spPr/>
    </dgm:pt>
    <dgm:pt modelId="{5CCD42CA-14F7-472E-B9BA-7C05D6D45B74}" type="pres">
      <dgm:prSet presAssocID="{31C0DD2C-7337-44D7-B1B3-C693921F38B1}" presName="parTx" presStyleLbl="alignNode1" presStyleIdx="1" presStyleCnt="3" custScaleY="213325" custLinFactNeighborX="-1282" custLinFactNeighborY="-1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3381A-83C7-40D6-B2D4-E2EBA22F8652}" type="pres">
      <dgm:prSet presAssocID="{31C0DD2C-7337-44D7-B1B3-C693921F38B1}" presName="desTx" presStyleLbl="alignAccFollowNode1" presStyleIdx="1" presStyleCnt="3" custScaleX="106862" custLinFactNeighborX="1567" custLinFactNeighborY="30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4BD64-9800-4720-803E-59A636E608CE}" type="pres">
      <dgm:prSet presAssocID="{B221A127-6DEB-4DB3-8FB5-B3B4E14F9872}" presName="space" presStyleCnt="0"/>
      <dgm:spPr/>
    </dgm:pt>
    <dgm:pt modelId="{8E7E6A3F-0ECF-4F02-AD1D-49A98931AE2A}" type="pres">
      <dgm:prSet presAssocID="{54F83926-802C-4ABB-A169-FA180585F071}" presName="composite" presStyleCnt="0"/>
      <dgm:spPr/>
    </dgm:pt>
    <dgm:pt modelId="{249D035C-36DD-4A84-A44A-3084890FFF9D}" type="pres">
      <dgm:prSet presAssocID="{54F83926-802C-4ABB-A169-FA180585F071}" presName="parTx" presStyleLbl="alignNode1" presStyleIdx="2" presStyleCnt="3" custScaleY="226599" custLinFactNeighborX="-7020" custLinFactNeighborY="22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9640F-953F-469B-894A-9A74695F049E}" type="pres">
      <dgm:prSet presAssocID="{54F83926-802C-4ABB-A169-FA180585F071}" presName="desTx" presStyleLbl="alignAccFollowNode1" presStyleIdx="2" presStyleCnt="3" custLinFactNeighborX="-4813" custLinFactNeighborY="29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DEC5B6-8DDE-408C-8F48-D4F94420767D}" srcId="{B1DDE45A-7A6B-4E7B-92B2-8CF9E2ADEBB5}" destId="{31C0DD2C-7337-44D7-B1B3-C693921F38B1}" srcOrd="1" destOrd="0" parTransId="{726D209F-AFC5-4ED8-B3FB-4E2742123F59}" sibTransId="{B221A127-6DEB-4DB3-8FB5-B3B4E14F9872}"/>
    <dgm:cxn modelId="{87C0227F-6541-44EC-AF9C-3F2E038EFB37}" srcId="{B1DDE45A-7A6B-4E7B-92B2-8CF9E2ADEBB5}" destId="{54F83926-802C-4ABB-A169-FA180585F071}" srcOrd="2" destOrd="0" parTransId="{9C5D97AD-F53F-4609-A1FD-B71D0F96D6A4}" sibTransId="{A63825EB-9D2B-41F6-B6D3-66A857B1AD7D}"/>
    <dgm:cxn modelId="{39E94D1C-B7CE-41FC-A106-FE4D90156916}" type="presOf" srcId="{7B9932C6-409C-4EDC-8360-0D9B3EF4F2AC}" destId="{B3BF6785-95A2-4864-A1AE-4EFB00E4C21D}" srcOrd="0" destOrd="1" presId="urn:microsoft.com/office/officeart/2005/8/layout/hList1"/>
    <dgm:cxn modelId="{22BCCD6D-C462-4EA8-B397-78024088AFDD}" type="presOf" srcId="{6129B9CF-6BB7-4E2C-B27E-CB07548BA4E3}" destId="{3C2CDECF-6429-400C-88C8-36404899DB16}" srcOrd="0" destOrd="0" presId="urn:microsoft.com/office/officeart/2005/8/layout/hList1"/>
    <dgm:cxn modelId="{1231649C-4F1E-4804-9B45-A17CAFA07A14}" srcId="{6129B9CF-6BB7-4E2C-B27E-CB07548BA4E3}" destId="{2D0BDF4C-103E-4824-9338-BC4956A6782E}" srcOrd="2" destOrd="0" parTransId="{43E284C9-C855-4758-ABE2-69035B8A498E}" sibTransId="{34CC6CDE-47CF-4CF2-8F14-D2B3B3B156A1}"/>
    <dgm:cxn modelId="{5B75D180-9EB3-4D4D-B762-C59B064E3278}" srcId="{54F83926-802C-4ABB-A169-FA180585F071}" destId="{3BF0BE92-83A8-41AA-8679-C4D9980F3E24}" srcOrd="1" destOrd="0" parTransId="{EA05156C-5E8A-4EA5-BA99-4E923F433739}" sibTransId="{D6424951-A995-4606-BEFB-1A784419175C}"/>
    <dgm:cxn modelId="{577CCE3F-5D02-4DE3-B8EC-26DBBCB8CFC6}" type="presOf" srcId="{B1DDE45A-7A6B-4E7B-92B2-8CF9E2ADEBB5}" destId="{E9865E8A-8CDE-4D0B-9BE4-B889C9415EE9}" srcOrd="0" destOrd="0" presId="urn:microsoft.com/office/officeart/2005/8/layout/hList1"/>
    <dgm:cxn modelId="{06436480-B8C4-4C9F-9AAA-FF68D5F60579}" type="presOf" srcId="{31C0DD2C-7337-44D7-B1B3-C693921F38B1}" destId="{5CCD42CA-14F7-472E-B9BA-7C05D6D45B74}" srcOrd="0" destOrd="0" presId="urn:microsoft.com/office/officeart/2005/8/layout/hList1"/>
    <dgm:cxn modelId="{B47CC46D-407E-4A51-8213-47BC49586594}" srcId="{31C0DD2C-7337-44D7-B1B3-C693921F38B1}" destId="{F99843FD-0387-4DCB-B6DE-27D0CCA0F7B2}" srcOrd="0" destOrd="0" parTransId="{07640A0A-A5D4-4B9C-BE82-BF19D47D6188}" sibTransId="{EF2EC3C8-5B9E-4E6A-8DE0-9EFA2884C168}"/>
    <dgm:cxn modelId="{19D86DDD-ED3C-4C83-A125-AC964E765651}" srcId="{B1DDE45A-7A6B-4E7B-92B2-8CF9E2ADEBB5}" destId="{6129B9CF-6BB7-4E2C-B27E-CB07548BA4E3}" srcOrd="0" destOrd="0" parTransId="{F9424DA7-132C-4603-85D8-9648A9305A19}" sibTransId="{32E8F9EE-A339-48A3-BA71-D1375CF3477B}"/>
    <dgm:cxn modelId="{C45FC941-178F-4798-9CE7-D6DFBA8FF21C}" srcId="{6129B9CF-6BB7-4E2C-B27E-CB07548BA4E3}" destId="{640B301F-D3B8-4496-9B3A-BCED5DE50731}" srcOrd="0" destOrd="0" parTransId="{DCF9EA0A-C476-44BD-B909-2C92B0BAD245}" sibTransId="{8ADF4941-4F93-45E2-8504-B1FA2612AA8B}"/>
    <dgm:cxn modelId="{F1C4E09A-1D25-47D6-96ED-BF869AB7C7E7}" type="presOf" srcId="{0B2DA684-5BE2-46DA-B752-66078E3BA793}" destId="{A0E9640F-953F-469B-894A-9A74695F049E}" srcOrd="0" destOrd="0" presId="urn:microsoft.com/office/officeart/2005/8/layout/hList1"/>
    <dgm:cxn modelId="{BA5BE2B7-7478-4FEA-BAA5-17BB1CF9039C}" srcId="{31C0DD2C-7337-44D7-B1B3-C693921F38B1}" destId="{2695F38F-295A-489D-8867-0C327CED55A2}" srcOrd="1" destOrd="0" parTransId="{CD86053A-4B24-4D75-A733-CDFF001327CB}" sibTransId="{174A85A6-F7BC-4A8C-A9D1-53CA34BC3B6F}"/>
    <dgm:cxn modelId="{FABEFDE4-4432-462C-808F-B1D137366D62}" type="presOf" srcId="{640B301F-D3B8-4496-9B3A-BCED5DE50731}" destId="{B3BF6785-95A2-4864-A1AE-4EFB00E4C21D}" srcOrd="0" destOrd="0" presId="urn:microsoft.com/office/officeart/2005/8/layout/hList1"/>
    <dgm:cxn modelId="{34E5AF0A-F61D-44A2-A2D5-09C6EB06266E}" type="presOf" srcId="{3BF0BE92-83A8-41AA-8679-C4D9980F3E24}" destId="{A0E9640F-953F-469B-894A-9A74695F049E}" srcOrd="0" destOrd="1" presId="urn:microsoft.com/office/officeart/2005/8/layout/hList1"/>
    <dgm:cxn modelId="{A1639569-D6C6-4589-8B17-F9748C0BDEA2}" srcId="{54F83926-802C-4ABB-A169-FA180585F071}" destId="{0B2DA684-5BE2-46DA-B752-66078E3BA793}" srcOrd="0" destOrd="0" parTransId="{18224F47-58AF-4012-B4CD-D9C4529B43A0}" sibTransId="{57430418-933D-4B4D-AF11-605B3998C858}"/>
    <dgm:cxn modelId="{370E7A66-626E-4EEF-AA88-E655EC9ABA45}" srcId="{6129B9CF-6BB7-4E2C-B27E-CB07548BA4E3}" destId="{7B9932C6-409C-4EDC-8360-0D9B3EF4F2AC}" srcOrd="1" destOrd="0" parTransId="{89A7FB33-ED05-462E-B411-0C1D19F9A1AE}" sibTransId="{0EDAD5F7-D9A4-48B1-95AB-E40F1A0AF177}"/>
    <dgm:cxn modelId="{E4B9D987-0821-4176-9C7D-CCFD23DD6545}" type="presOf" srcId="{2D0BDF4C-103E-4824-9338-BC4956A6782E}" destId="{B3BF6785-95A2-4864-A1AE-4EFB00E4C21D}" srcOrd="0" destOrd="2" presId="urn:microsoft.com/office/officeart/2005/8/layout/hList1"/>
    <dgm:cxn modelId="{F84AB1E9-155D-4076-AC84-FC31EE6A0755}" type="presOf" srcId="{2695F38F-295A-489D-8867-0C327CED55A2}" destId="{C903381A-83C7-40D6-B2D4-E2EBA22F8652}" srcOrd="0" destOrd="1" presId="urn:microsoft.com/office/officeart/2005/8/layout/hList1"/>
    <dgm:cxn modelId="{3594E84F-7652-4FC0-9E80-3F04179AE516}" type="presOf" srcId="{F99843FD-0387-4DCB-B6DE-27D0CCA0F7B2}" destId="{C903381A-83C7-40D6-B2D4-E2EBA22F8652}" srcOrd="0" destOrd="0" presId="urn:microsoft.com/office/officeart/2005/8/layout/hList1"/>
    <dgm:cxn modelId="{F002F422-D245-4906-A304-13DB93C216EF}" type="presOf" srcId="{54F83926-802C-4ABB-A169-FA180585F071}" destId="{249D035C-36DD-4A84-A44A-3084890FFF9D}" srcOrd="0" destOrd="0" presId="urn:microsoft.com/office/officeart/2005/8/layout/hList1"/>
    <dgm:cxn modelId="{B62B91FB-0FD8-4FBB-96B0-9461874064B5}" type="presParOf" srcId="{E9865E8A-8CDE-4D0B-9BE4-B889C9415EE9}" destId="{CE775D9D-BD48-4099-AF45-C4256FD308F0}" srcOrd="0" destOrd="0" presId="urn:microsoft.com/office/officeart/2005/8/layout/hList1"/>
    <dgm:cxn modelId="{A241D3B4-7997-4FE5-990F-A7C5F2CAC90F}" type="presParOf" srcId="{CE775D9D-BD48-4099-AF45-C4256FD308F0}" destId="{3C2CDECF-6429-400C-88C8-36404899DB16}" srcOrd="0" destOrd="0" presId="urn:microsoft.com/office/officeart/2005/8/layout/hList1"/>
    <dgm:cxn modelId="{E7A7B464-5CEC-4890-A177-B787F136B519}" type="presParOf" srcId="{CE775D9D-BD48-4099-AF45-C4256FD308F0}" destId="{B3BF6785-95A2-4864-A1AE-4EFB00E4C21D}" srcOrd="1" destOrd="0" presId="urn:microsoft.com/office/officeart/2005/8/layout/hList1"/>
    <dgm:cxn modelId="{A5A3273F-55B6-4368-A37D-0636A539F7D2}" type="presParOf" srcId="{E9865E8A-8CDE-4D0B-9BE4-B889C9415EE9}" destId="{B0665E77-9A58-4392-9EC1-05FBD3F55514}" srcOrd="1" destOrd="0" presId="urn:microsoft.com/office/officeart/2005/8/layout/hList1"/>
    <dgm:cxn modelId="{BBC6CDF9-7780-4856-BA73-35FFC21F5113}" type="presParOf" srcId="{E9865E8A-8CDE-4D0B-9BE4-B889C9415EE9}" destId="{AC36B3C9-9FF9-42A9-85D5-1DC3AD182C88}" srcOrd="2" destOrd="0" presId="urn:microsoft.com/office/officeart/2005/8/layout/hList1"/>
    <dgm:cxn modelId="{06CE57AA-CDE3-4569-A8AF-9A4360A6D703}" type="presParOf" srcId="{AC36B3C9-9FF9-42A9-85D5-1DC3AD182C88}" destId="{5CCD42CA-14F7-472E-B9BA-7C05D6D45B74}" srcOrd="0" destOrd="0" presId="urn:microsoft.com/office/officeart/2005/8/layout/hList1"/>
    <dgm:cxn modelId="{B964CF50-1124-4341-A8FF-6114159CFF9D}" type="presParOf" srcId="{AC36B3C9-9FF9-42A9-85D5-1DC3AD182C88}" destId="{C903381A-83C7-40D6-B2D4-E2EBA22F8652}" srcOrd="1" destOrd="0" presId="urn:microsoft.com/office/officeart/2005/8/layout/hList1"/>
    <dgm:cxn modelId="{600B2FF2-1338-4311-AF4D-A8DA3841002D}" type="presParOf" srcId="{E9865E8A-8CDE-4D0B-9BE4-B889C9415EE9}" destId="{AC94BD64-9800-4720-803E-59A636E608CE}" srcOrd="3" destOrd="0" presId="urn:microsoft.com/office/officeart/2005/8/layout/hList1"/>
    <dgm:cxn modelId="{C7EB741C-C724-473D-874C-2F8D2E375CA2}" type="presParOf" srcId="{E9865E8A-8CDE-4D0B-9BE4-B889C9415EE9}" destId="{8E7E6A3F-0ECF-4F02-AD1D-49A98931AE2A}" srcOrd="4" destOrd="0" presId="urn:microsoft.com/office/officeart/2005/8/layout/hList1"/>
    <dgm:cxn modelId="{5AE56956-B5CD-439C-8719-D7202BEAC848}" type="presParOf" srcId="{8E7E6A3F-0ECF-4F02-AD1D-49A98931AE2A}" destId="{249D035C-36DD-4A84-A44A-3084890FFF9D}" srcOrd="0" destOrd="0" presId="urn:microsoft.com/office/officeart/2005/8/layout/hList1"/>
    <dgm:cxn modelId="{BD08547C-98B3-401E-859D-2C2B62607DFA}" type="presParOf" srcId="{8E7E6A3F-0ECF-4F02-AD1D-49A98931AE2A}" destId="{A0E9640F-953F-469B-894A-9A74695F04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CBCA0-E87F-4AAF-A5AC-8C1EA38F13DC}">
      <dsp:nvSpPr>
        <dsp:cNvPr id="0" name=""/>
        <dsp:cNvSpPr/>
      </dsp:nvSpPr>
      <dsp:spPr>
        <a:xfrm>
          <a:off x="4571999" y="1721023"/>
          <a:ext cx="2079947" cy="721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982"/>
              </a:lnTo>
              <a:lnTo>
                <a:pt x="2079947" y="360982"/>
              </a:lnTo>
              <a:lnTo>
                <a:pt x="2079947" y="7219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91049-0BDA-460D-847C-6AF24FFEAE64}">
      <dsp:nvSpPr>
        <dsp:cNvPr id="0" name=""/>
        <dsp:cNvSpPr/>
      </dsp:nvSpPr>
      <dsp:spPr>
        <a:xfrm>
          <a:off x="2492052" y="1721023"/>
          <a:ext cx="2079947" cy="721965"/>
        </a:xfrm>
        <a:custGeom>
          <a:avLst/>
          <a:gdLst/>
          <a:ahLst/>
          <a:cxnLst/>
          <a:rect l="0" t="0" r="0" b="0"/>
          <a:pathLst>
            <a:path>
              <a:moveTo>
                <a:pt x="2079947" y="0"/>
              </a:moveTo>
              <a:lnTo>
                <a:pt x="2079947" y="360982"/>
              </a:lnTo>
              <a:lnTo>
                <a:pt x="0" y="360982"/>
              </a:lnTo>
              <a:lnTo>
                <a:pt x="0" y="7219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79A41A-2A8F-4A07-AA0B-0D3692383CB0}">
      <dsp:nvSpPr>
        <dsp:cNvPr id="0" name=""/>
        <dsp:cNvSpPr/>
      </dsp:nvSpPr>
      <dsp:spPr>
        <a:xfrm>
          <a:off x="2853035" y="2059"/>
          <a:ext cx="3437929" cy="17189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Размножение водорослей</a:t>
          </a:r>
        </a:p>
      </dsp:txBody>
      <dsp:txXfrm>
        <a:off x="2853035" y="2059"/>
        <a:ext cx="3437929" cy="1718964"/>
      </dsp:txXfrm>
    </dsp:sp>
    <dsp:sp modelId="{E7DA65D7-C7CA-4A70-A59B-564108348567}">
      <dsp:nvSpPr>
        <dsp:cNvPr id="0" name=""/>
        <dsp:cNvSpPr/>
      </dsp:nvSpPr>
      <dsp:spPr>
        <a:xfrm>
          <a:off x="773087" y="2442989"/>
          <a:ext cx="3437929" cy="17189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Бесполое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27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Вегетативно или с помощью спор</a:t>
          </a:r>
        </a:p>
      </dsp:txBody>
      <dsp:txXfrm>
        <a:off x="773087" y="2442989"/>
        <a:ext cx="3437929" cy="1718964"/>
      </dsp:txXfrm>
    </dsp:sp>
    <dsp:sp modelId="{F22FD862-A390-43EC-BBBA-744B989E0840}">
      <dsp:nvSpPr>
        <dsp:cNvPr id="0" name=""/>
        <dsp:cNvSpPr/>
      </dsp:nvSpPr>
      <dsp:spPr>
        <a:xfrm>
          <a:off x="4932982" y="2442989"/>
          <a:ext cx="3437929" cy="17189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Половое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2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rPr>
            <a:t>Гаметы образуют зиготу</a:t>
          </a:r>
        </a:p>
      </dsp:txBody>
      <dsp:txXfrm>
        <a:off x="4932982" y="2442989"/>
        <a:ext cx="3437929" cy="171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E3C368-9613-4F0A-823B-D6908FA00CA0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1EC992-BDA5-4031-95E5-47AC646C6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762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575F4-271F-4C0E-9BAD-AE3600476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0FDFF-6BAF-43A5-BD27-C2EB42F21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236B5-6A80-4C83-9B77-AF0F914D8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40D8A-C05E-4BAC-ABB6-30E32D4A4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D5112-C8D7-4221-A36B-E12D032C2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B7C1D-D8AB-4F7D-AF10-4100F6EE0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310B-DECA-4EEE-BB50-57EB467B2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C834D-704C-42B8-BED5-9804B6219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33097-36BD-4295-A79E-08F250717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3133A-332D-4B16-85F3-281A3CC4F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199AF-00D7-472A-AD73-1B8C5EA76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3FF39-B6C0-4B3C-BB3E-AD3A75BF9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ru-RU"/>
              <a:t>Сусанинская средняя школа учитель биологии Карпушева Анна Эдуардовна</a:t>
            </a: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E31FC4E-548E-428B-835B-6460A8CED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672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196975"/>
            <a:ext cx="8280400" cy="27368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4800" b="1" dirty="0" smtClean="0"/>
              <a:t>ВОДОРОСЛИ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5445125"/>
            <a:ext cx="2895600" cy="1152525"/>
          </a:xfrm>
        </p:spPr>
        <p:txBody>
          <a:bodyPr/>
          <a:lstStyle/>
          <a:p>
            <a:pPr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Многообразие водорослей</a:t>
            </a:r>
          </a:p>
        </p:txBody>
      </p:sp>
      <p:pic>
        <p:nvPicPr>
          <p:cNvPr id="1126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335915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5638" y="1266825"/>
            <a:ext cx="3389312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976688"/>
            <a:ext cx="33655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976688"/>
            <a:ext cx="31480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9150" y="1209675"/>
            <a:ext cx="2376488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Значение водорослей</a:t>
            </a:r>
            <a:br>
              <a:rPr lang="ru-RU" dirty="0" smtClean="0"/>
            </a:br>
            <a:r>
              <a:rPr lang="ru-RU" dirty="0" smtClean="0"/>
              <a:t> в  природе и жизни человека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Продукты питания для человека</a:t>
            </a:r>
          </a:p>
          <a:p>
            <a:pPr eaLnBrk="1" hangingPunct="1">
              <a:defRPr/>
            </a:pPr>
            <a:r>
              <a:rPr lang="ru-RU" sz="2800" dirty="0" smtClean="0"/>
              <a:t>Удобрения</a:t>
            </a:r>
          </a:p>
          <a:p>
            <a:pPr eaLnBrk="1" hangingPunct="1">
              <a:defRPr/>
            </a:pPr>
            <a:r>
              <a:rPr lang="ru-RU" sz="2800" dirty="0" smtClean="0"/>
              <a:t>Корм для скота</a:t>
            </a:r>
          </a:p>
          <a:p>
            <a:pPr eaLnBrk="1" hangingPunct="1">
              <a:defRPr/>
            </a:pPr>
            <a:r>
              <a:rPr lang="ru-RU" sz="2800" dirty="0" smtClean="0"/>
              <a:t>В химической промышленности</a:t>
            </a:r>
          </a:p>
          <a:p>
            <a:pPr eaLnBrk="1" hangingPunct="1">
              <a:defRPr/>
            </a:pPr>
            <a:r>
              <a:rPr lang="ru-RU" sz="2800" dirty="0" smtClean="0"/>
              <a:t>Биологическая очистка сточных вод</a:t>
            </a:r>
          </a:p>
          <a:p>
            <a:pPr eaLnBrk="1" hangingPunct="1">
              <a:defRPr/>
            </a:pPr>
            <a:r>
              <a:rPr lang="ru-RU" sz="2800" dirty="0" smtClean="0"/>
              <a:t> Получение  лекарственных препаратов</a:t>
            </a:r>
          </a:p>
          <a:p>
            <a:pPr eaLnBrk="1" hangingPunct="1">
              <a:defRPr/>
            </a:pPr>
            <a:r>
              <a:rPr lang="ru-RU" sz="2800" dirty="0" smtClean="0"/>
              <a:t>Обогащение воды кислородом</a:t>
            </a:r>
          </a:p>
          <a:p>
            <a:pPr eaLnBrk="1" hangingPunct="1">
              <a:defRPr/>
            </a:pPr>
            <a:r>
              <a:rPr lang="ru-RU" sz="2800" dirty="0" smtClean="0"/>
              <a:t>Пища для водных животных</a:t>
            </a:r>
          </a:p>
          <a:p>
            <a:pPr eaLnBrk="1" hangingPunct="1">
              <a:defRPr/>
            </a:pPr>
            <a:r>
              <a:rPr lang="ru-RU" sz="2800" dirty="0" smtClean="0"/>
              <a:t>Приют для многих организмов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Растения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Низшие растения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b="1" u="sng" dirty="0" smtClean="0"/>
              <a:t>Водоросли</a:t>
            </a:r>
            <a:endParaRPr lang="ru-RU" b="1" u="sng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Высшие растения</a:t>
            </a: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509102" y="2204864"/>
            <a:ext cx="4041775" cy="3951288"/>
          </a:xfrm>
        </p:spPr>
        <p:txBody>
          <a:bodyPr/>
          <a:lstStyle/>
          <a:p>
            <a:pPr>
              <a:defRPr/>
            </a:pPr>
            <a:r>
              <a:rPr lang="ru-RU" b="1" u="sng" dirty="0" smtClean="0"/>
              <a:t>Споровые:</a:t>
            </a:r>
            <a:r>
              <a:rPr lang="ru-RU" dirty="0" smtClean="0"/>
              <a:t> мхи, хвощи, плауны, папоротники</a:t>
            </a:r>
          </a:p>
          <a:p>
            <a:pPr>
              <a:defRPr/>
            </a:pPr>
            <a:r>
              <a:rPr lang="ru-RU" b="1" u="sng" dirty="0" smtClean="0"/>
              <a:t>Семенные:</a:t>
            </a:r>
            <a:r>
              <a:rPr lang="ru-RU" dirty="0" smtClean="0"/>
              <a:t> голосеменные (хвойные) и покрытосеменные (цветковые)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3153939"/>
            <a:ext cx="4320479" cy="358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Места обитания водорослей</a:t>
            </a:r>
            <a:endParaRPr lang="ru-RU" dirty="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549" y="1561764"/>
            <a:ext cx="2946365" cy="237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7175" y="2132857"/>
            <a:ext cx="2882889" cy="315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2825" y="1340768"/>
            <a:ext cx="3390775" cy="237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3" y="4581129"/>
            <a:ext cx="2970212" cy="225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0064" y="4293096"/>
            <a:ext cx="3273425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Строение водорослей</a:t>
            </a:r>
            <a:endParaRPr lang="ru-RU" dirty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268413"/>
            <a:ext cx="6481762" cy="48609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sz="4000" dirty="0" smtClean="0"/>
              <a:t>Тело водорослей - слоевище</a:t>
            </a:r>
            <a:endParaRPr lang="ru-RU" sz="4000" dirty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4" y="1484313"/>
            <a:ext cx="2566889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3988" y="1484313"/>
            <a:ext cx="28797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4" y="1484313"/>
            <a:ext cx="3311971" cy="280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3988" y="3922713"/>
            <a:ext cx="28733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630907"/>
          </a:xfrm>
        </p:spPr>
        <p:txBody>
          <a:bodyPr/>
          <a:lstStyle/>
          <a:p>
            <a:pPr>
              <a:defRPr/>
            </a:pPr>
            <a:r>
              <a:rPr lang="ru-RU" sz="4000" dirty="0" smtClean="0"/>
              <a:t>Одноклеточная водоросль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940152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543" y="2047216"/>
            <a:ext cx="2664296" cy="374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Питание водорослей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Сами создают органические вещества (за счет хлорофилла), т.е. способны к фотосинтезу.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3500438"/>
            <a:ext cx="68389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4713391"/>
              </p:ext>
            </p:extLst>
          </p:nvPr>
        </p:nvGraphicFramePr>
        <p:xfrm>
          <a:off x="0" y="1340768"/>
          <a:ext cx="9144000" cy="4164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dirty="0" smtClean="0"/>
              <a:t>Классификация водорослей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rot="5400000">
            <a:off x="1964531" y="1250157"/>
            <a:ext cx="1285875" cy="107156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929063" y="1855788"/>
            <a:ext cx="1285875" cy="317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965031" y="1178719"/>
            <a:ext cx="1285875" cy="121443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161</TotalTime>
  <Words>113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Склон</vt:lpstr>
      <vt:lpstr>    ВОДОРОСЛИ</vt:lpstr>
      <vt:lpstr>Растения </vt:lpstr>
      <vt:lpstr>Места обитания водорослей</vt:lpstr>
      <vt:lpstr>Строение водорослей</vt:lpstr>
      <vt:lpstr>Тело водорослей - слоевище</vt:lpstr>
      <vt:lpstr>Одноклеточная водоросль</vt:lpstr>
      <vt:lpstr> Питание водорослей </vt:lpstr>
      <vt:lpstr>Презентация PowerPoint</vt:lpstr>
      <vt:lpstr>Классификация водорослей</vt:lpstr>
      <vt:lpstr>Многообразие водорослей</vt:lpstr>
      <vt:lpstr>Значение водорослей  в  природе и жизни человека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ВОДОРОСЛИ</dc:title>
  <dc:creator>Наталья Нестерович</dc:creator>
  <cp:lastModifiedBy>Учитель</cp:lastModifiedBy>
  <cp:revision>18</cp:revision>
  <dcterms:created xsi:type="dcterms:W3CDTF">2005-01-27T01:55:19Z</dcterms:created>
  <dcterms:modified xsi:type="dcterms:W3CDTF">2017-10-20T13:24:10Z</dcterms:modified>
</cp:coreProperties>
</file>