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89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77" r:id="rId11"/>
    <p:sldId id="287" r:id="rId12"/>
    <p:sldId id="28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50" autoAdjust="0"/>
    <p:restoredTop sz="94192" autoAdjust="0"/>
  </p:normalViewPr>
  <p:slideViewPr>
    <p:cSldViewPr snapToGrid="0">
      <p:cViewPr>
        <p:scale>
          <a:sx n="50" d="100"/>
          <a:sy n="50" d="100"/>
        </p:scale>
        <p:origin x="-438" y="-2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272CC-2A04-49FD-A808-03842CED08E0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15B0-EAD4-436A-BBA8-510AE7111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026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272CC-2A04-49FD-A808-03842CED08E0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15B0-EAD4-436A-BBA8-510AE7111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847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272CC-2A04-49FD-A808-03842CED08E0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15B0-EAD4-436A-BBA8-510AE7111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38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272CC-2A04-49FD-A808-03842CED08E0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15B0-EAD4-436A-BBA8-510AE7111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285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272CC-2A04-49FD-A808-03842CED08E0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15B0-EAD4-436A-BBA8-510AE7111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875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272CC-2A04-49FD-A808-03842CED08E0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15B0-EAD4-436A-BBA8-510AE7111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719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272CC-2A04-49FD-A808-03842CED08E0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15B0-EAD4-436A-BBA8-510AE7111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84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272CC-2A04-49FD-A808-03842CED08E0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15B0-EAD4-436A-BBA8-510AE7111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930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272CC-2A04-49FD-A808-03842CED08E0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15B0-EAD4-436A-BBA8-510AE7111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353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272CC-2A04-49FD-A808-03842CED08E0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15B0-EAD4-436A-BBA8-510AE7111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488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272CC-2A04-49FD-A808-03842CED08E0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15B0-EAD4-436A-BBA8-510AE7111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395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272CC-2A04-49FD-A808-03842CED08E0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115B0-EAD4-436A-BBA8-510AE7111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50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statusan.ru/Kartinki/d4f04810786f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350" y="-590550"/>
            <a:ext cx="12496800" cy="7810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704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1pku.ru/cache/multithumb_thumbs/b_900_600_0_10_images_stories_2016_02_23.02_Ministr_550x390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22111"/>
            <a:ext cx="12458700" cy="780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3354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serpantinidey.ru/uploads/zsflgjwwqryf65qcyhibg8tctiylwk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3850" y="-1041593"/>
            <a:ext cx="12820650" cy="8604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3710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bestgif.su/_ph/19/2/996004599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2450" y="-628650"/>
            <a:ext cx="13430250" cy="88582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5014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kratko-po-faktu.ru/images/stories/salut7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84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6325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ÐÑÑÑÐ¸Ðµ ÑÐ¸Ð½Ñ Ð½Ð° Ð¿Ð°ÑÐ°Ð´Ð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4450" y="-419100"/>
            <a:ext cx="14135099" cy="840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975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otvet.imgsmail.ru/download/67f41b478ea58aaccee3233c694f9a35_i-845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50" y="-290788"/>
            <a:ext cx="12973050" cy="825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4172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go2.imgsmail.ru/imgpreview?key=4135097931599dd8&amp;mb=imgdb_preview_26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0538"/>
            <a:ext cx="12344400" cy="817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3030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ÐÐ¿Ð°ÑÐ½Ð¾ÑÑÑ Ð¼Ð¸Ð½ â ÑÑÐ¾ÐºÐ¾Ð²Ð¾Ðµ ÑÐ¾ÑÐ¾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09650" y="-1352550"/>
            <a:ext cx="13849350" cy="9504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3890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Ð¡ÑÑÐµÐ»ÑÐ±Ð° â ÑÑÐ¾ÐºÐ¾Ð²Ð¾Ðµ ÑÐ¾ÑÐ¾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19150" y="-952500"/>
            <a:ext cx="13449300" cy="9309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6367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andia.ru/text/80/459/images/img1_3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09650" y="-533400"/>
            <a:ext cx="14097000" cy="9313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8328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ÐÐ¾Ñ: 3843292. Ð¤Ð¾ÑÐ¾: 1. ÐÐ¾ÐµÐ½Ð½ÑÐ¹ ÐºÐ¾Ð½Ð²ÐµÑÑ. Ð°ÑÐ¼ÐµÐ¹ÑÐºÐ¸Ð¹. Ð²Ð¾Ð¸Ð½ÑÐºÐ°Ñ... ÐÐ¾ÑÑÐ¾Ð²ÑÐµ Ð¾ÑÐºÑÑÑÐºÐ¸, ÐºÐ¾Ð½Ð²ÐµÑÑÑ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2706"/>
            <a:ext cx="12573000" cy="838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7611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0</Words>
  <Application>Microsoft Office PowerPoint</Application>
  <PresentationFormat>Произвольный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Настя</cp:lastModifiedBy>
  <cp:revision>17</cp:revision>
  <dcterms:created xsi:type="dcterms:W3CDTF">2019-02-15T11:12:28Z</dcterms:created>
  <dcterms:modified xsi:type="dcterms:W3CDTF">2019-02-20T10:53:02Z</dcterms:modified>
</cp:coreProperties>
</file>