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6" r:id="rId3"/>
    <p:sldId id="257" r:id="rId4"/>
    <p:sldId id="259" r:id="rId5"/>
    <p:sldId id="263" r:id="rId6"/>
    <p:sldId id="260" r:id="rId7"/>
    <p:sldId id="261" r:id="rId8"/>
    <p:sldId id="262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15EEC-B6BB-4A11-95C0-A1EAEF9F0184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BA3B1-8E6E-4C08-BE50-566426AE3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C8506D-EE22-4296-A27E-8DA9F30CE7E4}" type="slidenum">
              <a:rPr lang="ru-RU"/>
              <a:pPr/>
              <a:t>3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Рисунки Савченко Е.М.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klub-drug.ru/shkolniki/kartinki-shkola-animacii-knigi-shkolnye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санек\Documents\мама\Мои рисунки\анимации\ru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1571612"/>
            <a:ext cx="568156" cy="23574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43570" y="1785926"/>
            <a:ext cx="1214446" cy="121444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785786" y="4071942"/>
            <a:ext cx="1000132" cy="157163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3786182" y="5072074"/>
            <a:ext cx="1357322" cy="1285884"/>
          </a:xfrm>
          <a:prstGeom prst="trapezoid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6111467">
            <a:off x="35687" y="1821645"/>
            <a:ext cx="1928826" cy="857256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кар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286256"/>
            <a:ext cx="1571636" cy="194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23" name="Блок-схема: процесс 22"/>
          <p:cNvSpPr/>
          <p:nvPr/>
        </p:nvSpPr>
        <p:spPr>
          <a:xfrm rot="2731282">
            <a:off x="2908597" y="1775103"/>
            <a:ext cx="969112" cy="95034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714612" y="3429000"/>
            <a:ext cx="42428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Учитель начальных классов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МБОУ КСОШ № 32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Колтунова Светлана Ивановна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00166" y="500042"/>
            <a:ext cx="7318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« Мир геометрических фигур»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 l="4249" t="34654" r="32011" b="28217"/>
          <a:stretch>
            <a:fillRect/>
          </a:stretch>
        </p:blipFill>
        <p:spPr bwMode="auto">
          <a:xfrm>
            <a:off x="642910" y="1928802"/>
            <a:ext cx="8072494" cy="403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4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6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7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9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42976" y="285728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Из каких геометрических  фигур составлен рисунок?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500174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1. Карандаш</a:t>
            </a: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http://klub-drug.ru/shkolniki/kartinki-shkola-animacii-knigi-shkolnye.html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428868"/>
            <a:ext cx="67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2. Лягушка </a:t>
            </a:r>
            <a:r>
              <a:rPr lang="en-US" u="sng" dirty="0" smtClean="0">
                <a:solidFill>
                  <a:srgbClr val="0000FF"/>
                </a:solidFill>
              </a:rPr>
              <a:t>http</a:t>
            </a:r>
            <a:r>
              <a:rPr lang="en-US" u="sng" dirty="0" smtClean="0">
                <a:solidFill>
                  <a:srgbClr val="0000FF"/>
                </a:solidFill>
              </a:rPr>
              <a:t>://</a:t>
            </a:r>
            <a:r>
              <a:rPr lang="en-US" u="sng" dirty="0" smtClean="0">
                <a:solidFill>
                  <a:srgbClr val="0000FF"/>
                </a:solidFill>
              </a:rPr>
              <a:t>yandex.ru/images/search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000372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3. Рак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u="sng" dirty="0" smtClean="0">
                <a:solidFill>
                  <a:srgbClr val="0000FF"/>
                </a:solidFill>
              </a:rPr>
              <a:t>http://</a:t>
            </a:r>
            <a:r>
              <a:rPr lang="en-US" u="sng" dirty="0" smtClean="0">
                <a:solidFill>
                  <a:srgbClr val="0000FF"/>
                </a:solidFill>
              </a:rPr>
              <a:t>yandex.ru/images/search</a:t>
            </a:r>
            <a:endParaRPr lang="ru-RU" u="sng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571876"/>
            <a:ext cx="4345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4. Линейка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u="sng" dirty="0" smtClean="0">
                <a:solidFill>
                  <a:srgbClr val="0000FF"/>
                </a:solidFill>
              </a:rPr>
              <a:t>http://yandex.ru/images/search</a:t>
            </a:r>
            <a:endParaRPr lang="ru-RU" u="sng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642918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Используемые интернет-ресурсы:</a:t>
            </a:r>
            <a:endParaRPr lang="ru-RU" sz="2400" b="1" dirty="0">
              <a:solidFill>
                <a:srgbClr val="0000FF"/>
              </a:solidFill>
            </a:endParaRPr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8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9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2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5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2143116"/>
          <a:ext cx="609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2500306"/>
          <a:ext cx="7358115" cy="1643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623"/>
                <a:gridCol w="1471623"/>
                <a:gridCol w="1471623"/>
                <a:gridCol w="1471623"/>
                <a:gridCol w="1471623"/>
              </a:tblGrid>
              <a:tr h="1643074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1142976" y="2928934"/>
            <a:ext cx="714380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2643174" y="2786058"/>
            <a:ext cx="914400" cy="9144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857884" y="314324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4000496" y="2857496"/>
            <a:ext cx="914400" cy="914400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рапеция 10"/>
          <p:cNvSpPr/>
          <p:nvPr/>
        </p:nvSpPr>
        <p:spPr>
          <a:xfrm>
            <a:off x="6858016" y="3000372"/>
            <a:ext cx="1071570" cy="785818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714348" y="1428736"/>
            <a:ext cx="7929618" cy="4071966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2428868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23" name="Горизонтальный свиток 22"/>
          <p:cNvSpPr/>
          <p:nvPr/>
        </p:nvSpPr>
        <p:spPr>
          <a:xfrm>
            <a:off x="714348" y="1428736"/>
            <a:ext cx="8001056" cy="407196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/>
      <p:bldP spid="3" grpId="1"/>
      <p:bldP spid="23" grpId="0" animBg="1"/>
      <p:bldP spid="2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4267200" y="2895600"/>
            <a:ext cx="10525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</a:t>
            </a:r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4419600" y="3289300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</a:t>
            </a:r>
          </a:p>
        </p:txBody>
      </p:sp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3441700" y="5257800"/>
            <a:ext cx="190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</a:t>
            </a:r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7478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79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0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1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2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3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4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485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7708900" y="762000"/>
            <a:ext cx="649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</a:t>
            </a: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1143000" y="5257800"/>
            <a:ext cx="1751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КВА</a:t>
            </a:r>
          </a:p>
        </p:txBody>
      </p: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3695700" y="5270500"/>
            <a:ext cx="114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</a:t>
            </a: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5257800" y="1371600"/>
            <a:ext cx="3429000" cy="3276600"/>
            <a:chOff x="1567" y="1279"/>
            <a:chExt cx="1518" cy="1418"/>
          </a:xfrm>
        </p:grpSpPr>
        <p:sp>
          <p:nvSpPr>
            <p:cNvPr id="17424" name="Freeform 18"/>
            <p:cNvSpPr>
              <a:spLocks/>
            </p:cNvSpPr>
            <p:nvPr/>
          </p:nvSpPr>
          <p:spPr bwMode="auto">
            <a:xfrm>
              <a:off x="1765" y="1648"/>
              <a:ext cx="375" cy="138"/>
            </a:xfrm>
            <a:custGeom>
              <a:avLst/>
              <a:gdLst>
                <a:gd name="T0" fmla="*/ 286 w 375"/>
                <a:gd name="T1" fmla="*/ 28 h 138"/>
                <a:gd name="T2" fmla="*/ 178 w 375"/>
                <a:gd name="T3" fmla="*/ 0 h 138"/>
                <a:gd name="T4" fmla="*/ 0 w 375"/>
                <a:gd name="T5" fmla="*/ 40 h 138"/>
                <a:gd name="T6" fmla="*/ 6 w 375"/>
                <a:gd name="T7" fmla="*/ 53 h 138"/>
                <a:gd name="T8" fmla="*/ 222 w 375"/>
                <a:gd name="T9" fmla="*/ 48 h 138"/>
                <a:gd name="T10" fmla="*/ 309 w 375"/>
                <a:gd name="T11" fmla="*/ 138 h 138"/>
                <a:gd name="T12" fmla="*/ 375 w 375"/>
                <a:gd name="T13" fmla="*/ 125 h 138"/>
                <a:gd name="T14" fmla="*/ 286 w 375"/>
                <a:gd name="T15" fmla="*/ 28 h 138"/>
                <a:gd name="T16" fmla="*/ 286 w 375"/>
                <a:gd name="T17" fmla="*/ 28 h 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5"/>
                <a:gd name="T28" fmla="*/ 0 h 138"/>
                <a:gd name="T29" fmla="*/ 375 w 375"/>
                <a:gd name="T30" fmla="*/ 138 h 1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5" h="138">
                  <a:moveTo>
                    <a:pt x="286" y="28"/>
                  </a:moveTo>
                  <a:lnTo>
                    <a:pt x="178" y="0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222" y="48"/>
                  </a:lnTo>
                  <a:lnTo>
                    <a:pt x="309" y="138"/>
                  </a:lnTo>
                  <a:lnTo>
                    <a:pt x="375" y="125"/>
                  </a:lnTo>
                  <a:lnTo>
                    <a:pt x="286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Freeform 19"/>
            <p:cNvSpPr>
              <a:spLocks/>
            </p:cNvSpPr>
            <p:nvPr/>
          </p:nvSpPr>
          <p:spPr bwMode="auto">
            <a:xfrm>
              <a:off x="1567" y="1279"/>
              <a:ext cx="1518" cy="1418"/>
            </a:xfrm>
            <a:custGeom>
              <a:avLst/>
              <a:gdLst>
                <a:gd name="T0" fmla="*/ 444 w 1518"/>
                <a:gd name="T1" fmla="*/ 256 h 1418"/>
                <a:gd name="T2" fmla="*/ 491 w 1518"/>
                <a:gd name="T3" fmla="*/ 266 h 1418"/>
                <a:gd name="T4" fmla="*/ 534 w 1518"/>
                <a:gd name="T5" fmla="*/ 268 h 1418"/>
                <a:gd name="T6" fmla="*/ 576 w 1518"/>
                <a:gd name="T7" fmla="*/ 265 h 1418"/>
                <a:gd name="T8" fmla="*/ 632 w 1518"/>
                <a:gd name="T9" fmla="*/ 256 h 1418"/>
                <a:gd name="T10" fmla="*/ 475 w 1518"/>
                <a:gd name="T11" fmla="*/ 346 h 1418"/>
                <a:gd name="T12" fmla="*/ 50 w 1518"/>
                <a:gd name="T13" fmla="*/ 435 h 1418"/>
                <a:gd name="T14" fmla="*/ 31 w 1518"/>
                <a:gd name="T15" fmla="*/ 479 h 1418"/>
                <a:gd name="T16" fmla="*/ 12 w 1518"/>
                <a:gd name="T17" fmla="*/ 542 h 1418"/>
                <a:gd name="T18" fmla="*/ 0 w 1518"/>
                <a:gd name="T19" fmla="*/ 619 h 1418"/>
                <a:gd name="T20" fmla="*/ 5 w 1518"/>
                <a:gd name="T21" fmla="*/ 701 h 1418"/>
                <a:gd name="T22" fmla="*/ 34 w 1518"/>
                <a:gd name="T23" fmla="*/ 777 h 1418"/>
                <a:gd name="T24" fmla="*/ 89 w 1518"/>
                <a:gd name="T25" fmla="*/ 840 h 1418"/>
                <a:gd name="T26" fmla="*/ 164 w 1518"/>
                <a:gd name="T27" fmla="*/ 883 h 1418"/>
                <a:gd name="T28" fmla="*/ 256 w 1518"/>
                <a:gd name="T29" fmla="*/ 907 h 1418"/>
                <a:gd name="T30" fmla="*/ 361 w 1518"/>
                <a:gd name="T31" fmla="*/ 910 h 1418"/>
                <a:gd name="T32" fmla="*/ 455 w 1518"/>
                <a:gd name="T33" fmla="*/ 900 h 1418"/>
                <a:gd name="T34" fmla="*/ 450 w 1518"/>
                <a:gd name="T35" fmla="*/ 957 h 1418"/>
                <a:gd name="T36" fmla="*/ 467 w 1518"/>
                <a:gd name="T37" fmla="*/ 1007 h 1418"/>
                <a:gd name="T38" fmla="*/ 515 w 1518"/>
                <a:gd name="T39" fmla="*/ 1049 h 1418"/>
                <a:gd name="T40" fmla="*/ 696 w 1518"/>
                <a:gd name="T41" fmla="*/ 1131 h 1418"/>
                <a:gd name="T42" fmla="*/ 737 w 1518"/>
                <a:gd name="T43" fmla="*/ 1145 h 1418"/>
                <a:gd name="T44" fmla="*/ 801 w 1518"/>
                <a:gd name="T45" fmla="*/ 1122 h 1418"/>
                <a:gd name="T46" fmla="*/ 833 w 1518"/>
                <a:gd name="T47" fmla="*/ 1073 h 1418"/>
                <a:gd name="T48" fmla="*/ 835 w 1518"/>
                <a:gd name="T49" fmla="*/ 977 h 1418"/>
                <a:gd name="T50" fmla="*/ 943 w 1518"/>
                <a:gd name="T51" fmla="*/ 1378 h 1418"/>
                <a:gd name="T52" fmla="*/ 992 w 1518"/>
                <a:gd name="T53" fmla="*/ 1412 h 1418"/>
                <a:gd name="T54" fmla="*/ 1047 w 1518"/>
                <a:gd name="T55" fmla="*/ 1415 h 1418"/>
                <a:gd name="T56" fmla="*/ 1112 w 1518"/>
                <a:gd name="T57" fmla="*/ 1377 h 1418"/>
                <a:gd name="T58" fmla="*/ 1165 w 1518"/>
                <a:gd name="T59" fmla="*/ 1370 h 1418"/>
                <a:gd name="T60" fmla="*/ 1211 w 1518"/>
                <a:gd name="T61" fmla="*/ 1370 h 1418"/>
                <a:gd name="T62" fmla="*/ 1259 w 1518"/>
                <a:gd name="T63" fmla="*/ 1360 h 1418"/>
                <a:gd name="T64" fmla="*/ 1306 w 1518"/>
                <a:gd name="T65" fmla="*/ 1333 h 1418"/>
                <a:gd name="T66" fmla="*/ 1340 w 1518"/>
                <a:gd name="T67" fmla="*/ 1289 h 1418"/>
                <a:gd name="T68" fmla="*/ 1400 w 1518"/>
                <a:gd name="T69" fmla="*/ 1266 h 1418"/>
                <a:gd name="T70" fmla="*/ 1465 w 1518"/>
                <a:gd name="T71" fmla="*/ 1217 h 1418"/>
                <a:gd name="T72" fmla="*/ 1502 w 1518"/>
                <a:gd name="T73" fmla="*/ 1165 h 1418"/>
                <a:gd name="T74" fmla="*/ 1254 w 1518"/>
                <a:gd name="T75" fmla="*/ 1064 h 1418"/>
                <a:gd name="T76" fmla="*/ 1241 w 1518"/>
                <a:gd name="T77" fmla="*/ 1017 h 1418"/>
                <a:gd name="T78" fmla="*/ 1224 w 1518"/>
                <a:gd name="T79" fmla="*/ 964 h 1418"/>
                <a:gd name="T80" fmla="*/ 1200 w 1518"/>
                <a:gd name="T81" fmla="*/ 906 h 1418"/>
                <a:gd name="T82" fmla="*/ 1170 w 1518"/>
                <a:gd name="T83" fmla="*/ 851 h 1418"/>
                <a:gd name="T84" fmla="*/ 1137 w 1518"/>
                <a:gd name="T85" fmla="*/ 806 h 1418"/>
                <a:gd name="T86" fmla="*/ 1086 w 1518"/>
                <a:gd name="T87" fmla="*/ 760 h 1418"/>
                <a:gd name="T88" fmla="*/ 1045 w 1518"/>
                <a:gd name="T89" fmla="*/ 735 h 1418"/>
                <a:gd name="T90" fmla="*/ 1180 w 1518"/>
                <a:gd name="T91" fmla="*/ 761 h 1418"/>
                <a:gd name="T92" fmla="*/ 1205 w 1518"/>
                <a:gd name="T93" fmla="*/ 712 h 1418"/>
                <a:gd name="T94" fmla="*/ 1214 w 1518"/>
                <a:gd name="T95" fmla="*/ 661 h 1418"/>
                <a:gd name="T96" fmla="*/ 1193 w 1518"/>
                <a:gd name="T97" fmla="*/ 606 h 1418"/>
                <a:gd name="T98" fmla="*/ 1106 w 1518"/>
                <a:gd name="T99" fmla="*/ 414 h 1418"/>
                <a:gd name="T100" fmla="*/ 1049 w 1518"/>
                <a:gd name="T101" fmla="*/ 389 h 1418"/>
                <a:gd name="T102" fmla="*/ 1004 w 1518"/>
                <a:gd name="T103" fmla="*/ 386 h 1418"/>
                <a:gd name="T104" fmla="*/ 757 w 1518"/>
                <a:gd name="T105" fmla="*/ 56 h 1418"/>
                <a:gd name="T106" fmla="*/ 710 w 1518"/>
                <a:gd name="T107" fmla="*/ 29 h 1418"/>
                <a:gd name="T108" fmla="*/ 665 w 1518"/>
                <a:gd name="T109" fmla="*/ 12 h 1418"/>
                <a:gd name="T110" fmla="*/ 610 w 1518"/>
                <a:gd name="T111" fmla="*/ 1 h 1418"/>
                <a:gd name="T112" fmla="*/ 548 w 1518"/>
                <a:gd name="T113" fmla="*/ 4 h 1418"/>
                <a:gd name="T114" fmla="*/ 489 w 1518"/>
                <a:gd name="T115" fmla="*/ 16 h 1418"/>
                <a:gd name="T116" fmla="*/ 446 w 1518"/>
                <a:gd name="T117" fmla="*/ 36 h 1418"/>
                <a:gd name="T118" fmla="*/ 400 w 1518"/>
                <a:gd name="T119" fmla="*/ 69 h 14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18"/>
                <a:gd name="T181" fmla="*/ 0 h 1418"/>
                <a:gd name="T182" fmla="*/ 1518 w 1518"/>
                <a:gd name="T183" fmla="*/ 1418 h 141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18" h="1418">
                  <a:moveTo>
                    <a:pt x="387" y="86"/>
                  </a:moveTo>
                  <a:lnTo>
                    <a:pt x="590" y="157"/>
                  </a:lnTo>
                  <a:lnTo>
                    <a:pt x="415" y="242"/>
                  </a:lnTo>
                  <a:lnTo>
                    <a:pt x="418" y="245"/>
                  </a:lnTo>
                  <a:lnTo>
                    <a:pt x="420" y="246"/>
                  </a:lnTo>
                  <a:lnTo>
                    <a:pt x="424" y="248"/>
                  </a:lnTo>
                  <a:lnTo>
                    <a:pt x="429" y="251"/>
                  </a:lnTo>
                  <a:lnTo>
                    <a:pt x="434" y="254"/>
                  </a:lnTo>
                  <a:lnTo>
                    <a:pt x="436" y="254"/>
                  </a:lnTo>
                  <a:lnTo>
                    <a:pt x="441" y="256"/>
                  </a:lnTo>
                  <a:lnTo>
                    <a:pt x="444" y="256"/>
                  </a:lnTo>
                  <a:lnTo>
                    <a:pt x="447" y="258"/>
                  </a:lnTo>
                  <a:lnTo>
                    <a:pt x="451" y="259"/>
                  </a:lnTo>
                  <a:lnTo>
                    <a:pt x="456" y="260"/>
                  </a:lnTo>
                  <a:lnTo>
                    <a:pt x="460" y="261"/>
                  </a:lnTo>
                  <a:lnTo>
                    <a:pt x="466" y="262"/>
                  </a:lnTo>
                  <a:lnTo>
                    <a:pt x="470" y="264"/>
                  </a:lnTo>
                  <a:lnTo>
                    <a:pt x="475" y="264"/>
                  </a:lnTo>
                  <a:lnTo>
                    <a:pt x="479" y="264"/>
                  </a:lnTo>
                  <a:lnTo>
                    <a:pt x="481" y="265"/>
                  </a:lnTo>
                  <a:lnTo>
                    <a:pt x="484" y="265"/>
                  </a:lnTo>
                  <a:lnTo>
                    <a:pt x="488" y="266"/>
                  </a:lnTo>
                  <a:lnTo>
                    <a:pt x="491" y="266"/>
                  </a:lnTo>
                  <a:lnTo>
                    <a:pt x="494" y="267"/>
                  </a:lnTo>
                  <a:lnTo>
                    <a:pt x="497" y="267"/>
                  </a:lnTo>
                  <a:lnTo>
                    <a:pt x="501" y="267"/>
                  </a:lnTo>
                  <a:lnTo>
                    <a:pt x="505" y="267"/>
                  </a:lnTo>
                  <a:lnTo>
                    <a:pt x="508" y="268"/>
                  </a:lnTo>
                  <a:lnTo>
                    <a:pt x="512" y="268"/>
                  </a:lnTo>
                  <a:lnTo>
                    <a:pt x="517" y="268"/>
                  </a:lnTo>
                  <a:lnTo>
                    <a:pt x="520" y="268"/>
                  </a:lnTo>
                  <a:lnTo>
                    <a:pt x="523" y="268"/>
                  </a:lnTo>
                  <a:lnTo>
                    <a:pt x="526" y="268"/>
                  </a:lnTo>
                  <a:lnTo>
                    <a:pt x="530" y="268"/>
                  </a:lnTo>
                  <a:lnTo>
                    <a:pt x="534" y="268"/>
                  </a:lnTo>
                  <a:lnTo>
                    <a:pt x="537" y="268"/>
                  </a:lnTo>
                  <a:lnTo>
                    <a:pt x="540" y="268"/>
                  </a:lnTo>
                  <a:lnTo>
                    <a:pt x="545" y="268"/>
                  </a:lnTo>
                  <a:lnTo>
                    <a:pt x="547" y="267"/>
                  </a:lnTo>
                  <a:lnTo>
                    <a:pt x="551" y="267"/>
                  </a:lnTo>
                  <a:lnTo>
                    <a:pt x="555" y="267"/>
                  </a:lnTo>
                  <a:lnTo>
                    <a:pt x="558" y="267"/>
                  </a:lnTo>
                  <a:lnTo>
                    <a:pt x="561" y="266"/>
                  </a:lnTo>
                  <a:lnTo>
                    <a:pt x="564" y="266"/>
                  </a:lnTo>
                  <a:lnTo>
                    <a:pt x="568" y="266"/>
                  </a:lnTo>
                  <a:lnTo>
                    <a:pt x="571" y="266"/>
                  </a:lnTo>
                  <a:lnTo>
                    <a:pt x="576" y="265"/>
                  </a:lnTo>
                  <a:lnTo>
                    <a:pt x="583" y="264"/>
                  </a:lnTo>
                  <a:lnTo>
                    <a:pt x="588" y="264"/>
                  </a:lnTo>
                  <a:lnTo>
                    <a:pt x="594" y="262"/>
                  </a:lnTo>
                  <a:lnTo>
                    <a:pt x="599" y="261"/>
                  </a:lnTo>
                  <a:lnTo>
                    <a:pt x="603" y="261"/>
                  </a:lnTo>
                  <a:lnTo>
                    <a:pt x="609" y="260"/>
                  </a:lnTo>
                  <a:lnTo>
                    <a:pt x="613" y="260"/>
                  </a:lnTo>
                  <a:lnTo>
                    <a:pt x="617" y="259"/>
                  </a:lnTo>
                  <a:lnTo>
                    <a:pt x="622" y="259"/>
                  </a:lnTo>
                  <a:lnTo>
                    <a:pt x="625" y="258"/>
                  </a:lnTo>
                  <a:lnTo>
                    <a:pt x="628" y="257"/>
                  </a:lnTo>
                  <a:lnTo>
                    <a:pt x="632" y="256"/>
                  </a:lnTo>
                  <a:lnTo>
                    <a:pt x="635" y="255"/>
                  </a:lnTo>
                  <a:lnTo>
                    <a:pt x="638" y="254"/>
                  </a:lnTo>
                  <a:lnTo>
                    <a:pt x="640" y="254"/>
                  </a:lnTo>
                  <a:lnTo>
                    <a:pt x="645" y="253"/>
                  </a:lnTo>
                  <a:lnTo>
                    <a:pt x="648" y="252"/>
                  </a:lnTo>
                  <a:lnTo>
                    <a:pt x="650" y="252"/>
                  </a:lnTo>
                  <a:lnTo>
                    <a:pt x="651" y="252"/>
                  </a:lnTo>
                  <a:lnTo>
                    <a:pt x="777" y="306"/>
                  </a:lnTo>
                  <a:lnTo>
                    <a:pt x="796" y="470"/>
                  </a:lnTo>
                  <a:lnTo>
                    <a:pt x="650" y="448"/>
                  </a:lnTo>
                  <a:lnTo>
                    <a:pt x="519" y="386"/>
                  </a:lnTo>
                  <a:lnTo>
                    <a:pt x="475" y="346"/>
                  </a:lnTo>
                  <a:lnTo>
                    <a:pt x="481" y="410"/>
                  </a:lnTo>
                  <a:lnTo>
                    <a:pt x="501" y="714"/>
                  </a:lnTo>
                  <a:lnTo>
                    <a:pt x="415" y="792"/>
                  </a:lnTo>
                  <a:lnTo>
                    <a:pt x="251" y="666"/>
                  </a:lnTo>
                  <a:lnTo>
                    <a:pt x="275" y="519"/>
                  </a:lnTo>
                  <a:lnTo>
                    <a:pt x="199" y="410"/>
                  </a:lnTo>
                  <a:lnTo>
                    <a:pt x="167" y="652"/>
                  </a:lnTo>
                  <a:lnTo>
                    <a:pt x="54" y="428"/>
                  </a:lnTo>
                  <a:lnTo>
                    <a:pt x="53" y="428"/>
                  </a:lnTo>
                  <a:lnTo>
                    <a:pt x="53" y="430"/>
                  </a:lnTo>
                  <a:lnTo>
                    <a:pt x="51" y="431"/>
                  </a:lnTo>
                  <a:lnTo>
                    <a:pt x="50" y="435"/>
                  </a:lnTo>
                  <a:lnTo>
                    <a:pt x="48" y="438"/>
                  </a:lnTo>
                  <a:lnTo>
                    <a:pt x="46" y="444"/>
                  </a:lnTo>
                  <a:lnTo>
                    <a:pt x="45" y="446"/>
                  </a:lnTo>
                  <a:lnTo>
                    <a:pt x="44" y="449"/>
                  </a:lnTo>
                  <a:lnTo>
                    <a:pt x="41" y="452"/>
                  </a:lnTo>
                  <a:lnTo>
                    <a:pt x="40" y="457"/>
                  </a:lnTo>
                  <a:lnTo>
                    <a:pt x="39" y="460"/>
                  </a:lnTo>
                  <a:lnTo>
                    <a:pt x="37" y="463"/>
                  </a:lnTo>
                  <a:lnTo>
                    <a:pt x="36" y="466"/>
                  </a:lnTo>
                  <a:lnTo>
                    <a:pt x="35" y="471"/>
                  </a:lnTo>
                  <a:lnTo>
                    <a:pt x="33" y="475"/>
                  </a:lnTo>
                  <a:lnTo>
                    <a:pt x="31" y="479"/>
                  </a:lnTo>
                  <a:lnTo>
                    <a:pt x="29" y="484"/>
                  </a:lnTo>
                  <a:lnTo>
                    <a:pt x="28" y="489"/>
                  </a:lnTo>
                  <a:lnTo>
                    <a:pt x="26" y="493"/>
                  </a:lnTo>
                  <a:lnTo>
                    <a:pt x="25" y="498"/>
                  </a:lnTo>
                  <a:lnTo>
                    <a:pt x="23" y="503"/>
                  </a:lnTo>
                  <a:lnTo>
                    <a:pt x="21" y="509"/>
                  </a:lnTo>
                  <a:lnTo>
                    <a:pt x="20" y="514"/>
                  </a:lnTo>
                  <a:lnTo>
                    <a:pt x="19" y="519"/>
                  </a:lnTo>
                  <a:lnTo>
                    <a:pt x="16" y="525"/>
                  </a:lnTo>
                  <a:lnTo>
                    <a:pt x="15" y="531"/>
                  </a:lnTo>
                  <a:lnTo>
                    <a:pt x="13" y="537"/>
                  </a:lnTo>
                  <a:lnTo>
                    <a:pt x="12" y="542"/>
                  </a:lnTo>
                  <a:lnTo>
                    <a:pt x="10" y="548"/>
                  </a:lnTo>
                  <a:lnTo>
                    <a:pt x="9" y="554"/>
                  </a:lnTo>
                  <a:lnTo>
                    <a:pt x="8" y="560"/>
                  </a:lnTo>
                  <a:lnTo>
                    <a:pt x="7" y="567"/>
                  </a:lnTo>
                  <a:lnTo>
                    <a:pt x="6" y="572"/>
                  </a:lnTo>
                  <a:lnTo>
                    <a:pt x="5" y="580"/>
                  </a:lnTo>
                  <a:lnTo>
                    <a:pt x="3" y="585"/>
                  </a:lnTo>
                  <a:lnTo>
                    <a:pt x="2" y="592"/>
                  </a:lnTo>
                  <a:lnTo>
                    <a:pt x="1" y="598"/>
                  </a:lnTo>
                  <a:lnTo>
                    <a:pt x="1" y="605"/>
                  </a:lnTo>
                  <a:lnTo>
                    <a:pt x="0" y="612"/>
                  </a:lnTo>
                  <a:lnTo>
                    <a:pt x="0" y="619"/>
                  </a:lnTo>
                  <a:lnTo>
                    <a:pt x="0" y="625"/>
                  </a:lnTo>
                  <a:lnTo>
                    <a:pt x="0" y="633"/>
                  </a:lnTo>
                  <a:lnTo>
                    <a:pt x="0" y="639"/>
                  </a:lnTo>
                  <a:lnTo>
                    <a:pt x="0" y="646"/>
                  </a:lnTo>
                  <a:lnTo>
                    <a:pt x="0" y="652"/>
                  </a:lnTo>
                  <a:lnTo>
                    <a:pt x="0" y="660"/>
                  </a:lnTo>
                  <a:lnTo>
                    <a:pt x="0" y="666"/>
                  </a:lnTo>
                  <a:lnTo>
                    <a:pt x="1" y="674"/>
                  </a:lnTo>
                  <a:lnTo>
                    <a:pt x="1" y="680"/>
                  </a:lnTo>
                  <a:lnTo>
                    <a:pt x="2" y="687"/>
                  </a:lnTo>
                  <a:lnTo>
                    <a:pt x="3" y="693"/>
                  </a:lnTo>
                  <a:lnTo>
                    <a:pt x="5" y="701"/>
                  </a:lnTo>
                  <a:lnTo>
                    <a:pt x="7" y="707"/>
                  </a:lnTo>
                  <a:lnTo>
                    <a:pt x="8" y="714"/>
                  </a:lnTo>
                  <a:lnTo>
                    <a:pt x="10" y="721"/>
                  </a:lnTo>
                  <a:lnTo>
                    <a:pt x="11" y="728"/>
                  </a:lnTo>
                  <a:lnTo>
                    <a:pt x="13" y="734"/>
                  </a:lnTo>
                  <a:lnTo>
                    <a:pt x="16" y="742"/>
                  </a:lnTo>
                  <a:lnTo>
                    <a:pt x="19" y="747"/>
                  </a:lnTo>
                  <a:lnTo>
                    <a:pt x="21" y="753"/>
                  </a:lnTo>
                  <a:lnTo>
                    <a:pt x="24" y="760"/>
                  </a:lnTo>
                  <a:lnTo>
                    <a:pt x="27" y="766"/>
                  </a:lnTo>
                  <a:lnTo>
                    <a:pt x="31" y="772"/>
                  </a:lnTo>
                  <a:lnTo>
                    <a:pt x="34" y="777"/>
                  </a:lnTo>
                  <a:lnTo>
                    <a:pt x="37" y="784"/>
                  </a:lnTo>
                  <a:lnTo>
                    <a:pt x="41" y="789"/>
                  </a:lnTo>
                  <a:lnTo>
                    <a:pt x="45" y="794"/>
                  </a:lnTo>
                  <a:lnTo>
                    <a:pt x="49" y="800"/>
                  </a:lnTo>
                  <a:lnTo>
                    <a:pt x="53" y="805"/>
                  </a:lnTo>
                  <a:lnTo>
                    <a:pt x="58" y="811"/>
                  </a:lnTo>
                  <a:lnTo>
                    <a:pt x="63" y="815"/>
                  </a:lnTo>
                  <a:lnTo>
                    <a:pt x="67" y="820"/>
                  </a:lnTo>
                  <a:lnTo>
                    <a:pt x="73" y="826"/>
                  </a:lnTo>
                  <a:lnTo>
                    <a:pt x="78" y="831"/>
                  </a:lnTo>
                  <a:lnTo>
                    <a:pt x="84" y="834"/>
                  </a:lnTo>
                  <a:lnTo>
                    <a:pt x="89" y="840"/>
                  </a:lnTo>
                  <a:lnTo>
                    <a:pt x="93" y="843"/>
                  </a:lnTo>
                  <a:lnTo>
                    <a:pt x="100" y="848"/>
                  </a:lnTo>
                  <a:lnTo>
                    <a:pt x="104" y="852"/>
                  </a:lnTo>
                  <a:lnTo>
                    <a:pt x="111" y="856"/>
                  </a:lnTo>
                  <a:lnTo>
                    <a:pt x="117" y="859"/>
                  </a:lnTo>
                  <a:lnTo>
                    <a:pt x="124" y="864"/>
                  </a:lnTo>
                  <a:lnTo>
                    <a:pt x="130" y="867"/>
                  </a:lnTo>
                  <a:lnTo>
                    <a:pt x="137" y="870"/>
                  </a:lnTo>
                  <a:lnTo>
                    <a:pt x="143" y="873"/>
                  </a:lnTo>
                  <a:lnTo>
                    <a:pt x="150" y="876"/>
                  </a:lnTo>
                  <a:lnTo>
                    <a:pt x="156" y="880"/>
                  </a:lnTo>
                  <a:lnTo>
                    <a:pt x="164" y="883"/>
                  </a:lnTo>
                  <a:lnTo>
                    <a:pt x="172" y="886"/>
                  </a:lnTo>
                  <a:lnTo>
                    <a:pt x="178" y="888"/>
                  </a:lnTo>
                  <a:lnTo>
                    <a:pt x="186" y="892"/>
                  </a:lnTo>
                  <a:lnTo>
                    <a:pt x="192" y="894"/>
                  </a:lnTo>
                  <a:lnTo>
                    <a:pt x="200" y="895"/>
                  </a:lnTo>
                  <a:lnTo>
                    <a:pt x="207" y="897"/>
                  </a:lnTo>
                  <a:lnTo>
                    <a:pt x="215" y="899"/>
                  </a:lnTo>
                  <a:lnTo>
                    <a:pt x="224" y="901"/>
                  </a:lnTo>
                  <a:lnTo>
                    <a:pt x="231" y="902"/>
                  </a:lnTo>
                  <a:lnTo>
                    <a:pt x="240" y="905"/>
                  </a:lnTo>
                  <a:lnTo>
                    <a:pt x="248" y="906"/>
                  </a:lnTo>
                  <a:lnTo>
                    <a:pt x="256" y="907"/>
                  </a:lnTo>
                  <a:lnTo>
                    <a:pt x="265" y="908"/>
                  </a:lnTo>
                  <a:lnTo>
                    <a:pt x="274" y="909"/>
                  </a:lnTo>
                  <a:lnTo>
                    <a:pt x="281" y="910"/>
                  </a:lnTo>
                  <a:lnTo>
                    <a:pt x="290" y="910"/>
                  </a:lnTo>
                  <a:lnTo>
                    <a:pt x="299" y="911"/>
                  </a:lnTo>
                  <a:lnTo>
                    <a:pt x="308" y="912"/>
                  </a:lnTo>
                  <a:lnTo>
                    <a:pt x="317" y="911"/>
                  </a:lnTo>
                  <a:lnTo>
                    <a:pt x="326" y="911"/>
                  </a:lnTo>
                  <a:lnTo>
                    <a:pt x="334" y="911"/>
                  </a:lnTo>
                  <a:lnTo>
                    <a:pt x="343" y="911"/>
                  </a:lnTo>
                  <a:lnTo>
                    <a:pt x="352" y="911"/>
                  </a:lnTo>
                  <a:lnTo>
                    <a:pt x="361" y="910"/>
                  </a:lnTo>
                  <a:lnTo>
                    <a:pt x="370" y="910"/>
                  </a:lnTo>
                  <a:lnTo>
                    <a:pt x="380" y="909"/>
                  </a:lnTo>
                  <a:lnTo>
                    <a:pt x="389" y="908"/>
                  </a:lnTo>
                  <a:lnTo>
                    <a:pt x="398" y="907"/>
                  </a:lnTo>
                  <a:lnTo>
                    <a:pt x="408" y="905"/>
                  </a:lnTo>
                  <a:lnTo>
                    <a:pt x="418" y="903"/>
                  </a:lnTo>
                  <a:lnTo>
                    <a:pt x="427" y="902"/>
                  </a:lnTo>
                  <a:lnTo>
                    <a:pt x="437" y="900"/>
                  </a:lnTo>
                  <a:lnTo>
                    <a:pt x="446" y="899"/>
                  </a:lnTo>
                  <a:lnTo>
                    <a:pt x="457" y="897"/>
                  </a:lnTo>
                  <a:lnTo>
                    <a:pt x="456" y="898"/>
                  </a:lnTo>
                  <a:lnTo>
                    <a:pt x="455" y="900"/>
                  </a:lnTo>
                  <a:lnTo>
                    <a:pt x="454" y="903"/>
                  </a:lnTo>
                  <a:lnTo>
                    <a:pt x="454" y="907"/>
                  </a:lnTo>
                  <a:lnTo>
                    <a:pt x="453" y="910"/>
                  </a:lnTo>
                  <a:lnTo>
                    <a:pt x="451" y="914"/>
                  </a:lnTo>
                  <a:lnTo>
                    <a:pt x="451" y="919"/>
                  </a:lnTo>
                  <a:lnTo>
                    <a:pt x="451" y="924"/>
                  </a:lnTo>
                  <a:lnTo>
                    <a:pt x="450" y="928"/>
                  </a:lnTo>
                  <a:lnTo>
                    <a:pt x="449" y="934"/>
                  </a:lnTo>
                  <a:lnTo>
                    <a:pt x="449" y="939"/>
                  </a:lnTo>
                  <a:lnTo>
                    <a:pt x="450" y="946"/>
                  </a:lnTo>
                  <a:lnTo>
                    <a:pt x="450" y="951"/>
                  </a:lnTo>
                  <a:lnTo>
                    <a:pt x="450" y="957"/>
                  </a:lnTo>
                  <a:lnTo>
                    <a:pt x="450" y="960"/>
                  </a:lnTo>
                  <a:lnTo>
                    <a:pt x="451" y="964"/>
                  </a:lnTo>
                  <a:lnTo>
                    <a:pt x="451" y="967"/>
                  </a:lnTo>
                  <a:lnTo>
                    <a:pt x="453" y="970"/>
                  </a:lnTo>
                  <a:lnTo>
                    <a:pt x="454" y="976"/>
                  </a:lnTo>
                  <a:lnTo>
                    <a:pt x="456" y="982"/>
                  </a:lnTo>
                  <a:lnTo>
                    <a:pt x="456" y="985"/>
                  </a:lnTo>
                  <a:lnTo>
                    <a:pt x="457" y="989"/>
                  </a:lnTo>
                  <a:lnTo>
                    <a:pt x="459" y="992"/>
                  </a:lnTo>
                  <a:lnTo>
                    <a:pt x="461" y="995"/>
                  </a:lnTo>
                  <a:lnTo>
                    <a:pt x="463" y="1001"/>
                  </a:lnTo>
                  <a:lnTo>
                    <a:pt x="467" y="1007"/>
                  </a:lnTo>
                  <a:lnTo>
                    <a:pt x="471" y="1012"/>
                  </a:lnTo>
                  <a:lnTo>
                    <a:pt x="475" y="1019"/>
                  </a:lnTo>
                  <a:lnTo>
                    <a:pt x="481" y="1024"/>
                  </a:lnTo>
                  <a:lnTo>
                    <a:pt x="486" y="1030"/>
                  </a:lnTo>
                  <a:lnTo>
                    <a:pt x="489" y="1032"/>
                  </a:lnTo>
                  <a:lnTo>
                    <a:pt x="492" y="1035"/>
                  </a:lnTo>
                  <a:lnTo>
                    <a:pt x="495" y="1037"/>
                  </a:lnTo>
                  <a:lnTo>
                    <a:pt x="499" y="1040"/>
                  </a:lnTo>
                  <a:lnTo>
                    <a:pt x="502" y="1043"/>
                  </a:lnTo>
                  <a:lnTo>
                    <a:pt x="507" y="1045"/>
                  </a:lnTo>
                  <a:lnTo>
                    <a:pt x="510" y="1047"/>
                  </a:lnTo>
                  <a:lnTo>
                    <a:pt x="515" y="1049"/>
                  </a:lnTo>
                  <a:lnTo>
                    <a:pt x="519" y="1050"/>
                  </a:lnTo>
                  <a:lnTo>
                    <a:pt x="524" y="1052"/>
                  </a:lnTo>
                  <a:lnTo>
                    <a:pt x="528" y="1055"/>
                  </a:lnTo>
                  <a:lnTo>
                    <a:pt x="534" y="1057"/>
                  </a:lnTo>
                  <a:lnTo>
                    <a:pt x="661" y="1101"/>
                  </a:lnTo>
                  <a:lnTo>
                    <a:pt x="664" y="1106"/>
                  </a:lnTo>
                  <a:lnTo>
                    <a:pt x="670" y="1112"/>
                  </a:lnTo>
                  <a:lnTo>
                    <a:pt x="675" y="1116"/>
                  </a:lnTo>
                  <a:lnTo>
                    <a:pt x="680" y="1121"/>
                  </a:lnTo>
                  <a:lnTo>
                    <a:pt x="686" y="1126"/>
                  </a:lnTo>
                  <a:lnTo>
                    <a:pt x="692" y="1129"/>
                  </a:lnTo>
                  <a:lnTo>
                    <a:pt x="696" y="1131"/>
                  </a:lnTo>
                  <a:lnTo>
                    <a:pt x="698" y="1133"/>
                  </a:lnTo>
                  <a:lnTo>
                    <a:pt x="702" y="1134"/>
                  </a:lnTo>
                  <a:lnTo>
                    <a:pt x="705" y="1137"/>
                  </a:lnTo>
                  <a:lnTo>
                    <a:pt x="707" y="1138"/>
                  </a:lnTo>
                  <a:lnTo>
                    <a:pt x="712" y="1139"/>
                  </a:lnTo>
                  <a:lnTo>
                    <a:pt x="714" y="1140"/>
                  </a:lnTo>
                  <a:lnTo>
                    <a:pt x="718" y="1142"/>
                  </a:lnTo>
                  <a:lnTo>
                    <a:pt x="720" y="1142"/>
                  </a:lnTo>
                  <a:lnTo>
                    <a:pt x="724" y="1143"/>
                  </a:lnTo>
                  <a:lnTo>
                    <a:pt x="727" y="1144"/>
                  </a:lnTo>
                  <a:lnTo>
                    <a:pt x="730" y="1145"/>
                  </a:lnTo>
                  <a:lnTo>
                    <a:pt x="737" y="1145"/>
                  </a:lnTo>
                  <a:lnTo>
                    <a:pt x="742" y="1146"/>
                  </a:lnTo>
                  <a:lnTo>
                    <a:pt x="749" y="1146"/>
                  </a:lnTo>
                  <a:lnTo>
                    <a:pt x="755" y="1146"/>
                  </a:lnTo>
                  <a:lnTo>
                    <a:pt x="761" y="1145"/>
                  </a:lnTo>
                  <a:lnTo>
                    <a:pt x="766" y="1144"/>
                  </a:lnTo>
                  <a:lnTo>
                    <a:pt x="771" y="1142"/>
                  </a:lnTo>
                  <a:lnTo>
                    <a:pt x="777" y="1139"/>
                  </a:lnTo>
                  <a:lnTo>
                    <a:pt x="782" y="1137"/>
                  </a:lnTo>
                  <a:lnTo>
                    <a:pt x="788" y="1133"/>
                  </a:lnTo>
                  <a:lnTo>
                    <a:pt x="792" y="1130"/>
                  </a:lnTo>
                  <a:lnTo>
                    <a:pt x="796" y="1127"/>
                  </a:lnTo>
                  <a:lnTo>
                    <a:pt x="801" y="1122"/>
                  </a:lnTo>
                  <a:lnTo>
                    <a:pt x="804" y="1119"/>
                  </a:lnTo>
                  <a:lnTo>
                    <a:pt x="807" y="1115"/>
                  </a:lnTo>
                  <a:lnTo>
                    <a:pt x="812" y="1112"/>
                  </a:lnTo>
                  <a:lnTo>
                    <a:pt x="815" y="1107"/>
                  </a:lnTo>
                  <a:lnTo>
                    <a:pt x="818" y="1103"/>
                  </a:lnTo>
                  <a:lnTo>
                    <a:pt x="821" y="1099"/>
                  </a:lnTo>
                  <a:lnTo>
                    <a:pt x="824" y="1094"/>
                  </a:lnTo>
                  <a:lnTo>
                    <a:pt x="826" y="1090"/>
                  </a:lnTo>
                  <a:lnTo>
                    <a:pt x="828" y="1086"/>
                  </a:lnTo>
                  <a:lnTo>
                    <a:pt x="830" y="1081"/>
                  </a:lnTo>
                  <a:lnTo>
                    <a:pt x="832" y="1077"/>
                  </a:lnTo>
                  <a:lnTo>
                    <a:pt x="833" y="1073"/>
                  </a:lnTo>
                  <a:lnTo>
                    <a:pt x="834" y="1070"/>
                  </a:lnTo>
                  <a:lnTo>
                    <a:pt x="835" y="1066"/>
                  </a:lnTo>
                  <a:lnTo>
                    <a:pt x="838" y="1063"/>
                  </a:lnTo>
                  <a:lnTo>
                    <a:pt x="839" y="1060"/>
                  </a:lnTo>
                  <a:lnTo>
                    <a:pt x="839" y="1057"/>
                  </a:lnTo>
                  <a:lnTo>
                    <a:pt x="840" y="1055"/>
                  </a:lnTo>
                  <a:lnTo>
                    <a:pt x="841" y="1053"/>
                  </a:lnTo>
                  <a:lnTo>
                    <a:pt x="842" y="1050"/>
                  </a:lnTo>
                  <a:lnTo>
                    <a:pt x="842" y="1049"/>
                  </a:lnTo>
                  <a:lnTo>
                    <a:pt x="714" y="1048"/>
                  </a:lnTo>
                  <a:lnTo>
                    <a:pt x="714" y="1002"/>
                  </a:lnTo>
                  <a:lnTo>
                    <a:pt x="835" y="977"/>
                  </a:lnTo>
                  <a:lnTo>
                    <a:pt x="976" y="1092"/>
                  </a:lnTo>
                  <a:lnTo>
                    <a:pt x="1041" y="1213"/>
                  </a:lnTo>
                  <a:lnTo>
                    <a:pt x="916" y="1342"/>
                  </a:lnTo>
                  <a:lnTo>
                    <a:pt x="916" y="1343"/>
                  </a:lnTo>
                  <a:lnTo>
                    <a:pt x="919" y="1347"/>
                  </a:lnTo>
                  <a:lnTo>
                    <a:pt x="920" y="1350"/>
                  </a:lnTo>
                  <a:lnTo>
                    <a:pt x="923" y="1354"/>
                  </a:lnTo>
                  <a:lnTo>
                    <a:pt x="927" y="1358"/>
                  </a:lnTo>
                  <a:lnTo>
                    <a:pt x="931" y="1363"/>
                  </a:lnTo>
                  <a:lnTo>
                    <a:pt x="934" y="1369"/>
                  </a:lnTo>
                  <a:lnTo>
                    <a:pt x="939" y="1373"/>
                  </a:lnTo>
                  <a:lnTo>
                    <a:pt x="943" y="1378"/>
                  </a:lnTo>
                  <a:lnTo>
                    <a:pt x="949" y="1384"/>
                  </a:lnTo>
                  <a:lnTo>
                    <a:pt x="954" y="1389"/>
                  </a:lnTo>
                  <a:lnTo>
                    <a:pt x="960" y="1393"/>
                  </a:lnTo>
                  <a:lnTo>
                    <a:pt x="963" y="1397"/>
                  </a:lnTo>
                  <a:lnTo>
                    <a:pt x="967" y="1399"/>
                  </a:lnTo>
                  <a:lnTo>
                    <a:pt x="970" y="1401"/>
                  </a:lnTo>
                  <a:lnTo>
                    <a:pt x="974" y="1403"/>
                  </a:lnTo>
                  <a:lnTo>
                    <a:pt x="978" y="1405"/>
                  </a:lnTo>
                  <a:lnTo>
                    <a:pt x="981" y="1407"/>
                  </a:lnTo>
                  <a:lnTo>
                    <a:pt x="984" y="1408"/>
                  </a:lnTo>
                  <a:lnTo>
                    <a:pt x="988" y="1411"/>
                  </a:lnTo>
                  <a:lnTo>
                    <a:pt x="992" y="1412"/>
                  </a:lnTo>
                  <a:lnTo>
                    <a:pt x="997" y="1414"/>
                  </a:lnTo>
                  <a:lnTo>
                    <a:pt x="1000" y="1415"/>
                  </a:lnTo>
                  <a:lnTo>
                    <a:pt x="1006" y="1416"/>
                  </a:lnTo>
                  <a:lnTo>
                    <a:pt x="1009" y="1416"/>
                  </a:lnTo>
                  <a:lnTo>
                    <a:pt x="1014" y="1417"/>
                  </a:lnTo>
                  <a:lnTo>
                    <a:pt x="1018" y="1417"/>
                  </a:lnTo>
                  <a:lnTo>
                    <a:pt x="1022" y="1418"/>
                  </a:lnTo>
                  <a:lnTo>
                    <a:pt x="1027" y="1417"/>
                  </a:lnTo>
                  <a:lnTo>
                    <a:pt x="1032" y="1417"/>
                  </a:lnTo>
                  <a:lnTo>
                    <a:pt x="1037" y="1417"/>
                  </a:lnTo>
                  <a:lnTo>
                    <a:pt x="1043" y="1417"/>
                  </a:lnTo>
                  <a:lnTo>
                    <a:pt x="1047" y="1415"/>
                  </a:lnTo>
                  <a:lnTo>
                    <a:pt x="1052" y="1414"/>
                  </a:lnTo>
                  <a:lnTo>
                    <a:pt x="1057" y="1412"/>
                  </a:lnTo>
                  <a:lnTo>
                    <a:pt x="1062" y="1411"/>
                  </a:lnTo>
                  <a:lnTo>
                    <a:pt x="1068" y="1407"/>
                  </a:lnTo>
                  <a:lnTo>
                    <a:pt x="1073" y="1405"/>
                  </a:lnTo>
                  <a:lnTo>
                    <a:pt x="1078" y="1402"/>
                  </a:lnTo>
                  <a:lnTo>
                    <a:pt x="1084" y="1400"/>
                  </a:lnTo>
                  <a:lnTo>
                    <a:pt x="1089" y="1395"/>
                  </a:lnTo>
                  <a:lnTo>
                    <a:pt x="1095" y="1391"/>
                  </a:lnTo>
                  <a:lnTo>
                    <a:pt x="1101" y="1387"/>
                  </a:lnTo>
                  <a:lnTo>
                    <a:pt x="1107" y="1383"/>
                  </a:lnTo>
                  <a:lnTo>
                    <a:pt x="1112" y="1377"/>
                  </a:lnTo>
                  <a:lnTo>
                    <a:pt x="1119" y="1372"/>
                  </a:lnTo>
                  <a:lnTo>
                    <a:pt x="1125" y="1365"/>
                  </a:lnTo>
                  <a:lnTo>
                    <a:pt x="1132" y="1360"/>
                  </a:lnTo>
                  <a:lnTo>
                    <a:pt x="1137" y="1362"/>
                  </a:lnTo>
                  <a:lnTo>
                    <a:pt x="1142" y="1364"/>
                  </a:lnTo>
                  <a:lnTo>
                    <a:pt x="1146" y="1364"/>
                  </a:lnTo>
                  <a:lnTo>
                    <a:pt x="1148" y="1365"/>
                  </a:lnTo>
                  <a:lnTo>
                    <a:pt x="1152" y="1366"/>
                  </a:lnTo>
                  <a:lnTo>
                    <a:pt x="1155" y="1369"/>
                  </a:lnTo>
                  <a:lnTo>
                    <a:pt x="1158" y="1369"/>
                  </a:lnTo>
                  <a:lnTo>
                    <a:pt x="1161" y="1369"/>
                  </a:lnTo>
                  <a:lnTo>
                    <a:pt x="1165" y="1370"/>
                  </a:lnTo>
                  <a:lnTo>
                    <a:pt x="1169" y="1370"/>
                  </a:lnTo>
                  <a:lnTo>
                    <a:pt x="1172" y="1370"/>
                  </a:lnTo>
                  <a:lnTo>
                    <a:pt x="1176" y="1371"/>
                  </a:lnTo>
                  <a:lnTo>
                    <a:pt x="1180" y="1371"/>
                  </a:lnTo>
                  <a:lnTo>
                    <a:pt x="1184" y="1372"/>
                  </a:lnTo>
                  <a:lnTo>
                    <a:pt x="1187" y="1371"/>
                  </a:lnTo>
                  <a:lnTo>
                    <a:pt x="1191" y="1371"/>
                  </a:lnTo>
                  <a:lnTo>
                    <a:pt x="1195" y="1371"/>
                  </a:lnTo>
                  <a:lnTo>
                    <a:pt x="1199" y="1371"/>
                  </a:lnTo>
                  <a:lnTo>
                    <a:pt x="1202" y="1371"/>
                  </a:lnTo>
                  <a:lnTo>
                    <a:pt x="1206" y="1371"/>
                  </a:lnTo>
                  <a:lnTo>
                    <a:pt x="1211" y="1370"/>
                  </a:lnTo>
                  <a:lnTo>
                    <a:pt x="1215" y="1370"/>
                  </a:lnTo>
                  <a:lnTo>
                    <a:pt x="1218" y="1369"/>
                  </a:lnTo>
                  <a:lnTo>
                    <a:pt x="1223" y="1369"/>
                  </a:lnTo>
                  <a:lnTo>
                    <a:pt x="1227" y="1367"/>
                  </a:lnTo>
                  <a:lnTo>
                    <a:pt x="1231" y="1367"/>
                  </a:lnTo>
                  <a:lnTo>
                    <a:pt x="1235" y="1366"/>
                  </a:lnTo>
                  <a:lnTo>
                    <a:pt x="1239" y="1365"/>
                  </a:lnTo>
                  <a:lnTo>
                    <a:pt x="1242" y="1364"/>
                  </a:lnTo>
                  <a:lnTo>
                    <a:pt x="1248" y="1364"/>
                  </a:lnTo>
                  <a:lnTo>
                    <a:pt x="1251" y="1362"/>
                  </a:lnTo>
                  <a:lnTo>
                    <a:pt x="1255" y="1361"/>
                  </a:lnTo>
                  <a:lnTo>
                    <a:pt x="1259" y="1360"/>
                  </a:lnTo>
                  <a:lnTo>
                    <a:pt x="1262" y="1359"/>
                  </a:lnTo>
                  <a:lnTo>
                    <a:pt x="1266" y="1357"/>
                  </a:lnTo>
                  <a:lnTo>
                    <a:pt x="1269" y="1356"/>
                  </a:lnTo>
                  <a:lnTo>
                    <a:pt x="1273" y="1353"/>
                  </a:lnTo>
                  <a:lnTo>
                    <a:pt x="1277" y="1352"/>
                  </a:lnTo>
                  <a:lnTo>
                    <a:pt x="1279" y="1351"/>
                  </a:lnTo>
                  <a:lnTo>
                    <a:pt x="1283" y="1349"/>
                  </a:lnTo>
                  <a:lnTo>
                    <a:pt x="1286" y="1347"/>
                  </a:lnTo>
                  <a:lnTo>
                    <a:pt x="1289" y="1346"/>
                  </a:lnTo>
                  <a:lnTo>
                    <a:pt x="1295" y="1342"/>
                  </a:lnTo>
                  <a:lnTo>
                    <a:pt x="1302" y="1337"/>
                  </a:lnTo>
                  <a:lnTo>
                    <a:pt x="1306" y="1333"/>
                  </a:lnTo>
                  <a:lnTo>
                    <a:pt x="1312" y="1328"/>
                  </a:lnTo>
                  <a:lnTo>
                    <a:pt x="1315" y="1322"/>
                  </a:lnTo>
                  <a:lnTo>
                    <a:pt x="1319" y="1317"/>
                  </a:lnTo>
                  <a:lnTo>
                    <a:pt x="1323" y="1310"/>
                  </a:lnTo>
                  <a:lnTo>
                    <a:pt x="1325" y="1305"/>
                  </a:lnTo>
                  <a:lnTo>
                    <a:pt x="1327" y="1298"/>
                  </a:lnTo>
                  <a:lnTo>
                    <a:pt x="1329" y="1293"/>
                  </a:lnTo>
                  <a:lnTo>
                    <a:pt x="1329" y="1292"/>
                  </a:lnTo>
                  <a:lnTo>
                    <a:pt x="1332" y="1291"/>
                  </a:lnTo>
                  <a:lnTo>
                    <a:pt x="1334" y="1290"/>
                  </a:lnTo>
                  <a:lnTo>
                    <a:pt x="1337" y="1290"/>
                  </a:lnTo>
                  <a:lnTo>
                    <a:pt x="1340" y="1289"/>
                  </a:lnTo>
                  <a:lnTo>
                    <a:pt x="1344" y="1289"/>
                  </a:lnTo>
                  <a:lnTo>
                    <a:pt x="1347" y="1287"/>
                  </a:lnTo>
                  <a:lnTo>
                    <a:pt x="1352" y="1285"/>
                  </a:lnTo>
                  <a:lnTo>
                    <a:pt x="1356" y="1283"/>
                  </a:lnTo>
                  <a:lnTo>
                    <a:pt x="1362" y="1282"/>
                  </a:lnTo>
                  <a:lnTo>
                    <a:pt x="1366" y="1280"/>
                  </a:lnTo>
                  <a:lnTo>
                    <a:pt x="1371" y="1279"/>
                  </a:lnTo>
                  <a:lnTo>
                    <a:pt x="1377" y="1276"/>
                  </a:lnTo>
                  <a:lnTo>
                    <a:pt x="1382" y="1275"/>
                  </a:lnTo>
                  <a:lnTo>
                    <a:pt x="1388" y="1271"/>
                  </a:lnTo>
                  <a:lnTo>
                    <a:pt x="1394" y="1269"/>
                  </a:lnTo>
                  <a:lnTo>
                    <a:pt x="1400" y="1266"/>
                  </a:lnTo>
                  <a:lnTo>
                    <a:pt x="1406" y="1264"/>
                  </a:lnTo>
                  <a:lnTo>
                    <a:pt x="1410" y="1261"/>
                  </a:lnTo>
                  <a:lnTo>
                    <a:pt x="1417" y="1256"/>
                  </a:lnTo>
                  <a:lnTo>
                    <a:pt x="1422" y="1253"/>
                  </a:lnTo>
                  <a:lnTo>
                    <a:pt x="1429" y="1250"/>
                  </a:lnTo>
                  <a:lnTo>
                    <a:pt x="1434" y="1246"/>
                  </a:lnTo>
                  <a:lnTo>
                    <a:pt x="1440" y="1241"/>
                  </a:lnTo>
                  <a:lnTo>
                    <a:pt x="1445" y="1237"/>
                  </a:lnTo>
                  <a:lnTo>
                    <a:pt x="1451" y="1233"/>
                  </a:lnTo>
                  <a:lnTo>
                    <a:pt x="1455" y="1227"/>
                  </a:lnTo>
                  <a:lnTo>
                    <a:pt x="1460" y="1223"/>
                  </a:lnTo>
                  <a:lnTo>
                    <a:pt x="1465" y="1217"/>
                  </a:lnTo>
                  <a:lnTo>
                    <a:pt x="1470" y="1213"/>
                  </a:lnTo>
                  <a:lnTo>
                    <a:pt x="1473" y="1208"/>
                  </a:lnTo>
                  <a:lnTo>
                    <a:pt x="1478" y="1202"/>
                  </a:lnTo>
                  <a:lnTo>
                    <a:pt x="1481" y="1197"/>
                  </a:lnTo>
                  <a:lnTo>
                    <a:pt x="1484" y="1193"/>
                  </a:lnTo>
                  <a:lnTo>
                    <a:pt x="1487" y="1187"/>
                  </a:lnTo>
                  <a:lnTo>
                    <a:pt x="1491" y="1183"/>
                  </a:lnTo>
                  <a:lnTo>
                    <a:pt x="1493" y="1180"/>
                  </a:lnTo>
                  <a:lnTo>
                    <a:pt x="1496" y="1175"/>
                  </a:lnTo>
                  <a:lnTo>
                    <a:pt x="1498" y="1172"/>
                  </a:lnTo>
                  <a:lnTo>
                    <a:pt x="1500" y="1168"/>
                  </a:lnTo>
                  <a:lnTo>
                    <a:pt x="1502" y="1165"/>
                  </a:lnTo>
                  <a:lnTo>
                    <a:pt x="1505" y="1161"/>
                  </a:lnTo>
                  <a:lnTo>
                    <a:pt x="1507" y="1156"/>
                  </a:lnTo>
                  <a:lnTo>
                    <a:pt x="1510" y="1152"/>
                  </a:lnTo>
                  <a:lnTo>
                    <a:pt x="1512" y="1146"/>
                  </a:lnTo>
                  <a:lnTo>
                    <a:pt x="1515" y="1142"/>
                  </a:lnTo>
                  <a:lnTo>
                    <a:pt x="1516" y="1139"/>
                  </a:lnTo>
                  <a:lnTo>
                    <a:pt x="1517" y="1137"/>
                  </a:lnTo>
                  <a:lnTo>
                    <a:pt x="1517" y="1133"/>
                  </a:lnTo>
                  <a:lnTo>
                    <a:pt x="1518" y="1133"/>
                  </a:lnTo>
                  <a:lnTo>
                    <a:pt x="1255" y="1071"/>
                  </a:lnTo>
                  <a:lnTo>
                    <a:pt x="1255" y="1069"/>
                  </a:lnTo>
                  <a:lnTo>
                    <a:pt x="1254" y="1064"/>
                  </a:lnTo>
                  <a:lnTo>
                    <a:pt x="1252" y="1060"/>
                  </a:lnTo>
                  <a:lnTo>
                    <a:pt x="1251" y="1056"/>
                  </a:lnTo>
                  <a:lnTo>
                    <a:pt x="1250" y="1050"/>
                  </a:lnTo>
                  <a:lnTo>
                    <a:pt x="1249" y="1045"/>
                  </a:lnTo>
                  <a:lnTo>
                    <a:pt x="1248" y="1042"/>
                  </a:lnTo>
                  <a:lnTo>
                    <a:pt x="1247" y="1038"/>
                  </a:lnTo>
                  <a:lnTo>
                    <a:pt x="1246" y="1035"/>
                  </a:lnTo>
                  <a:lnTo>
                    <a:pt x="1246" y="1032"/>
                  </a:lnTo>
                  <a:lnTo>
                    <a:pt x="1243" y="1028"/>
                  </a:lnTo>
                  <a:lnTo>
                    <a:pt x="1242" y="1024"/>
                  </a:lnTo>
                  <a:lnTo>
                    <a:pt x="1241" y="1020"/>
                  </a:lnTo>
                  <a:lnTo>
                    <a:pt x="1241" y="1017"/>
                  </a:lnTo>
                  <a:lnTo>
                    <a:pt x="1239" y="1012"/>
                  </a:lnTo>
                  <a:lnTo>
                    <a:pt x="1238" y="1008"/>
                  </a:lnTo>
                  <a:lnTo>
                    <a:pt x="1237" y="1004"/>
                  </a:lnTo>
                  <a:lnTo>
                    <a:pt x="1236" y="1001"/>
                  </a:lnTo>
                  <a:lnTo>
                    <a:pt x="1234" y="995"/>
                  </a:lnTo>
                  <a:lnTo>
                    <a:pt x="1233" y="992"/>
                  </a:lnTo>
                  <a:lnTo>
                    <a:pt x="1231" y="987"/>
                  </a:lnTo>
                  <a:lnTo>
                    <a:pt x="1230" y="983"/>
                  </a:lnTo>
                  <a:lnTo>
                    <a:pt x="1229" y="978"/>
                  </a:lnTo>
                  <a:lnTo>
                    <a:pt x="1227" y="974"/>
                  </a:lnTo>
                  <a:lnTo>
                    <a:pt x="1225" y="968"/>
                  </a:lnTo>
                  <a:lnTo>
                    <a:pt x="1224" y="964"/>
                  </a:lnTo>
                  <a:lnTo>
                    <a:pt x="1222" y="958"/>
                  </a:lnTo>
                  <a:lnTo>
                    <a:pt x="1221" y="954"/>
                  </a:lnTo>
                  <a:lnTo>
                    <a:pt x="1218" y="949"/>
                  </a:lnTo>
                  <a:lnTo>
                    <a:pt x="1217" y="944"/>
                  </a:lnTo>
                  <a:lnTo>
                    <a:pt x="1214" y="939"/>
                  </a:lnTo>
                  <a:lnTo>
                    <a:pt x="1212" y="934"/>
                  </a:lnTo>
                  <a:lnTo>
                    <a:pt x="1210" y="929"/>
                  </a:lnTo>
                  <a:lnTo>
                    <a:pt x="1209" y="924"/>
                  </a:lnTo>
                  <a:lnTo>
                    <a:pt x="1205" y="920"/>
                  </a:lnTo>
                  <a:lnTo>
                    <a:pt x="1204" y="914"/>
                  </a:lnTo>
                  <a:lnTo>
                    <a:pt x="1202" y="910"/>
                  </a:lnTo>
                  <a:lnTo>
                    <a:pt x="1200" y="906"/>
                  </a:lnTo>
                  <a:lnTo>
                    <a:pt x="1197" y="900"/>
                  </a:lnTo>
                  <a:lnTo>
                    <a:pt x="1196" y="895"/>
                  </a:lnTo>
                  <a:lnTo>
                    <a:pt x="1192" y="891"/>
                  </a:lnTo>
                  <a:lnTo>
                    <a:pt x="1191" y="886"/>
                  </a:lnTo>
                  <a:lnTo>
                    <a:pt x="1188" y="881"/>
                  </a:lnTo>
                  <a:lnTo>
                    <a:pt x="1186" y="876"/>
                  </a:lnTo>
                  <a:lnTo>
                    <a:pt x="1184" y="871"/>
                  </a:lnTo>
                  <a:lnTo>
                    <a:pt x="1182" y="868"/>
                  </a:lnTo>
                  <a:lnTo>
                    <a:pt x="1178" y="864"/>
                  </a:lnTo>
                  <a:lnTo>
                    <a:pt x="1175" y="859"/>
                  </a:lnTo>
                  <a:lnTo>
                    <a:pt x="1173" y="855"/>
                  </a:lnTo>
                  <a:lnTo>
                    <a:pt x="1170" y="851"/>
                  </a:lnTo>
                  <a:lnTo>
                    <a:pt x="1167" y="846"/>
                  </a:lnTo>
                  <a:lnTo>
                    <a:pt x="1165" y="842"/>
                  </a:lnTo>
                  <a:lnTo>
                    <a:pt x="1162" y="839"/>
                  </a:lnTo>
                  <a:lnTo>
                    <a:pt x="1160" y="834"/>
                  </a:lnTo>
                  <a:lnTo>
                    <a:pt x="1157" y="831"/>
                  </a:lnTo>
                  <a:lnTo>
                    <a:pt x="1153" y="827"/>
                  </a:lnTo>
                  <a:lnTo>
                    <a:pt x="1150" y="824"/>
                  </a:lnTo>
                  <a:lnTo>
                    <a:pt x="1148" y="820"/>
                  </a:lnTo>
                  <a:lnTo>
                    <a:pt x="1145" y="816"/>
                  </a:lnTo>
                  <a:lnTo>
                    <a:pt x="1141" y="813"/>
                  </a:lnTo>
                  <a:lnTo>
                    <a:pt x="1139" y="810"/>
                  </a:lnTo>
                  <a:lnTo>
                    <a:pt x="1137" y="806"/>
                  </a:lnTo>
                  <a:lnTo>
                    <a:pt x="1133" y="803"/>
                  </a:lnTo>
                  <a:lnTo>
                    <a:pt x="1131" y="800"/>
                  </a:lnTo>
                  <a:lnTo>
                    <a:pt x="1128" y="797"/>
                  </a:lnTo>
                  <a:lnTo>
                    <a:pt x="1126" y="794"/>
                  </a:lnTo>
                  <a:lnTo>
                    <a:pt x="1121" y="789"/>
                  </a:lnTo>
                  <a:lnTo>
                    <a:pt x="1115" y="785"/>
                  </a:lnTo>
                  <a:lnTo>
                    <a:pt x="1110" y="779"/>
                  </a:lnTo>
                  <a:lnTo>
                    <a:pt x="1105" y="775"/>
                  </a:lnTo>
                  <a:lnTo>
                    <a:pt x="1100" y="770"/>
                  </a:lnTo>
                  <a:lnTo>
                    <a:pt x="1095" y="766"/>
                  </a:lnTo>
                  <a:lnTo>
                    <a:pt x="1090" y="763"/>
                  </a:lnTo>
                  <a:lnTo>
                    <a:pt x="1086" y="760"/>
                  </a:lnTo>
                  <a:lnTo>
                    <a:pt x="1082" y="757"/>
                  </a:lnTo>
                  <a:lnTo>
                    <a:pt x="1078" y="755"/>
                  </a:lnTo>
                  <a:lnTo>
                    <a:pt x="1073" y="750"/>
                  </a:lnTo>
                  <a:lnTo>
                    <a:pt x="1070" y="748"/>
                  </a:lnTo>
                  <a:lnTo>
                    <a:pt x="1065" y="747"/>
                  </a:lnTo>
                  <a:lnTo>
                    <a:pt x="1063" y="745"/>
                  </a:lnTo>
                  <a:lnTo>
                    <a:pt x="1059" y="743"/>
                  </a:lnTo>
                  <a:lnTo>
                    <a:pt x="1056" y="741"/>
                  </a:lnTo>
                  <a:lnTo>
                    <a:pt x="1054" y="739"/>
                  </a:lnTo>
                  <a:lnTo>
                    <a:pt x="1051" y="739"/>
                  </a:lnTo>
                  <a:lnTo>
                    <a:pt x="1047" y="737"/>
                  </a:lnTo>
                  <a:lnTo>
                    <a:pt x="1045" y="735"/>
                  </a:lnTo>
                  <a:lnTo>
                    <a:pt x="1043" y="735"/>
                  </a:lnTo>
                  <a:lnTo>
                    <a:pt x="1078" y="636"/>
                  </a:lnTo>
                  <a:lnTo>
                    <a:pt x="1113" y="653"/>
                  </a:lnTo>
                  <a:lnTo>
                    <a:pt x="1155" y="792"/>
                  </a:lnTo>
                  <a:lnTo>
                    <a:pt x="1157" y="791"/>
                  </a:lnTo>
                  <a:lnTo>
                    <a:pt x="1160" y="787"/>
                  </a:lnTo>
                  <a:lnTo>
                    <a:pt x="1162" y="784"/>
                  </a:lnTo>
                  <a:lnTo>
                    <a:pt x="1165" y="780"/>
                  </a:lnTo>
                  <a:lnTo>
                    <a:pt x="1169" y="776"/>
                  </a:lnTo>
                  <a:lnTo>
                    <a:pt x="1173" y="772"/>
                  </a:lnTo>
                  <a:lnTo>
                    <a:pt x="1176" y="766"/>
                  </a:lnTo>
                  <a:lnTo>
                    <a:pt x="1180" y="761"/>
                  </a:lnTo>
                  <a:lnTo>
                    <a:pt x="1184" y="756"/>
                  </a:lnTo>
                  <a:lnTo>
                    <a:pt x="1188" y="749"/>
                  </a:lnTo>
                  <a:lnTo>
                    <a:pt x="1190" y="746"/>
                  </a:lnTo>
                  <a:lnTo>
                    <a:pt x="1191" y="743"/>
                  </a:lnTo>
                  <a:lnTo>
                    <a:pt x="1193" y="739"/>
                  </a:lnTo>
                  <a:lnTo>
                    <a:pt x="1196" y="735"/>
                  </a:lnTo>
                  <a:lnTo>
                    <a:pt x="1197" y="732"/>
                  </a:lnTo>
                  <a:lnTo>
                    <a:pt x="1199" y="729"/>
                  </a:lnTo>
                  <a:lnTo>
                    <a:pt x="1201" y="724"/>
                  </a:lnTo>
                  <a:lnTo>
                    <a:pt x="1203" y="721"/>
                  </a:lnTo>
                  <a:lnTo>
                    <a:pt x="1204" y="717"/>
                  </a:lnTo>
                  <a:lnTo>
                    <a:pt x="1205" y="712"/>
                  </a:lnTo>
                  <a:lnTo>
                    <a:pt x="1206" y="709"/>
                  </a:lnTo>
                  <a:lnTo>
                    <a:pt x="1209" y="705"/>
                  </a:lnTo>
                  <a:lnTo>
                    <a:pt x="1209" y="701"/>
                  </a:lnTo>
                  <a:lnTo>
                    <a:pt x="1210" y="696"/>
                  </a:lnTo>
                  <a:lnTo>
                    <a:pt x="1211" y="692"/>
                  </a:lnTo>
                  <a:lnTo>
                    <a:pt x="1212" y="688"/>
                  </a:lnTo>
                  <a:lnTo>
                    <a:pt x="1213" y="683"/>
                  </a:lnTo>
                  <a:lnTo>
                    <a:pt x="1213" y="679"/>
                  </a:lnTo>
                  <a:lnTo>
                    <a:pt x="1213" y="675"/>
                  </a:lnTo>
                  <a:lnTo>
                    <a:pt x="1214" y="670"/>
                  </a:lnTo>
                  <a:lnTo>
                    <a:pt x="1214" y="666"/>
                  </a:lnTo>
                  <a:lnTo>
                    <a:pt x="1214" y="661"/>
                  </a:lnTo>
                  <a:lnTo>
                    <a:pt x="1213" y="656"/>
                  </a:lnTo>
                  <a:lnTo>
                    <a:pt x="1213" y="652"/>
                  </a:lnTo>
                  <a:lnTo>
                    <a:pt x="1212" y="648"/>
                  </a:lnTo>
                  <a:lnTo>
                    <a:pt x="1211" y="642"/>
                  </a:lnTo>
                  <a:lnTo>
                    <a:pt x="1210" y="638"/>
                  </a:lnTo>
                  <a:lnTo>
                    <a:pt x="1209" y="634"/>
                  </a:lnTo>
                  <a:lnTo>
                    <a:pt x="1206" y="628"/>
                  </a:lnTo>
                  <a:lnTo>
                    <a:pt x="1204" y="624"/>
                  </a:lnTo>
                  <a:lnTo>
                    <a:pt x="1202" y="620"/>
                  </a:lnTo>
                  <a:lnTo>
                    <a:pt x="1200" y="615"/>
                  </a:lnTo>
                  <a:lnTo>
                    <a:pt x="1197" y="610"/>
                  </a:lnTo>
                  <a:lnTo>
                    <a:pt x="1193" y="606"/>
                  </a:lnTo>
                  <a:lnTo>
                    <a:pt x="1190" y="601"/>
                  </a:lnTo>
                  <a:lnTo>
                    <a:pt x="1187" y="596"/>
                  </a:lnTo>
                  <a:lnTo>
                    <a:pt x="1183" y="592"/>
                  </a:lnTo>
                  <a:lnTo>
                    <a:pt x="1178" y="587"/>
                  </a:lnTo>
                  <a:lnTo>
                    <a:pt x="1174" y="582"/>
                  </a:lnTo>
                  <a:lnTo>
                    <a:pt x="1170" y="579"/>
                  </a:lnTo>
                  <a:lnTo>
                    <a:pt x="1122" y="424"/>
                  </a:lnTo>
                  <a:lnTo>
                    <a:pt x="1121" y="423"/>
                  </a:lnTo>
                  <a:lnTo>
                    <a:pt x="1119" y="422"/>
                  </a:lnTo>
                  <a:lnTo>
                    <a:pt x="1114" y="418"/>
                  </a:lnTo>
                  <a:lnTo>
                    <a:pt x="1109" y="416"/>
                  </a:lnTo>
                  <a:lnTo>
                    <a:pt x="1106" y="414"/>
                  </a:lnTo>
                  <a:lnTo>
                    <a:pt x="1102" y="411"/>
                  </a:lnTo>
                  <a:lnTo>
                    <a:pt x="1098" y="408"/>
                  </a:lnTo>
                  <a:lnTo>
                    <a:pt x="1094" y="407"/>
                  </a:lnTo>
                  <a:lnTo>
                    <a:pt x="1089" y="405"/>
                  </a:lnTo>
                  <a:lnTo>
                    <a:pt x="1085" y="403"/>
                  </a:lnTo>
                  <a:lnTo>
                    <a:pt x="1081" y="400"/>
                  </a:lnTo>
                  <a:lnTo>
                    <a:pt x="1075" y="398"/>
                  </a:lnTo>
                  <a:lnTo>
                    <a:pt x="1070" y="396"/>
                  </a:lnTo>
                  <a:lnTo>
                    <a:pt x="1064" y="394"/>
                  </a:lnTo>
                  <a:lnTo>
                    <a:pt x="1058" y="392"/>
                  </a:lnTo>
                  <a:lnTo>
                    <a:pt x="1052" y="390"/>
                  </a:lnTo>
                  <a:lnTo>
                    <a:pt x="1049" y="389"/>
                  </a:lnTo>
                  <a:lnTo>
                    <a:pt x="1046" y="389"/>
                  </a:lnTo>
                  <a:lnTo>
                    <a:pt x="1043" y="388"/>
                  </a:lnTo>
                  <a:lnTo>
                    <a:pt x="1039" y="388"/>
                  </a:lnTo>
                  <a:lnTo>
                    <a:pt x="1034" y="387"/>
                  </a:lnTo>
                  <a:lnTo>
                    <a:pt x="1027" y="387"/>
                  </a:lnTo>
                  <a:lnTo>
                    <a:pt x="1024" y="386"/>
                  </a:lnTo>
                  <a:lnTo>
                    <a:pt x="1021" y="386"/>
                  </a:lnTo>
                  <a:lnTo>
                    <a:pt x="1018" y="386"/>
                  </a:lnTo>
                  <a:lnTo>
                    <a:pt x="1014" y="386"/>
                  </a:lnTo>
                  <a:lnTo>
                    <a:pt x="1010" y="386"/>
                  </a:lnTo>
                  <a:lnTo>
                    <a:pt x="1007" y="386"/>
                  </a:lnTo>
                  <a:lnTo>
                    <a:pt x="1004" y="386"/>
                  </a:lnTo>
                  <a:lnTo>
                    <a:pt x="1000" y="387"/>
                  </a:lnTo>
                  <a:lnTo>
                    <a:pt x="997" y="387"/>
                  </a:lnTo>
                  <a:lnTo>
                    <a:pt x="993" y="387"/>
                  </a:lnTo>
                  <a:lnTo>
                    <a:pt x="990" y="388"/>
                  </a:lnTo>
                  <a:lnTo>
                    <a:pt x="986" y="389"/>
                  </a:lnTo>
                  <a:lnTo>
                    <a:pt x="983" y="389"/>
                  </a:lnTo>
                  <a:lnTo>
                    <a:pt x="980" y="390"/>
                  </a:lnTo>
                  <a:lnTo>
                    <a:pt x="976" y="392"/>
                  </a:lnTo>
                  <a:lnTo>
                    <a:pt x="973" y="394"/>
                  </a:lnTo>
                  <a:lnTo>
                    <a:pt x="941" y="403"/>
                  </a:lnTo>
                  <a:lnTo>
                    <a:pt x="927" y="285"/>
                  </a:lnTo>
                  <a:lnTo>
                    <a:pt x="757" y="56"/>
                  </a:lnTo>
                  <a:lnTo>
                    <a:pt x="755" y="55"/>
                  </a:lnTo>
                  <a:lnTo>
                    <a:pt x="752" y="53"/>
                  </a:lnTo>
                  <a:lnTo>
                    <a:pt x="750" y="52"/>
                  </a:lnTo>
                  <a:lnTo>
                    <a:pt x="748" y="50"/>
                  </a:lnTo>
                  <a:lnTo>
                    <a:pt x="743" y="48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1" y="40"/>
                  </a:lnTo>
                  <a:lnTo>
                    <a:pt x="727" y="37"/>
                  </a:lnTo>
                  <a:lnTo>
                    <a:pt x="722" y="35"/>
                  </a:lnTo>
                  <a:lnTo>
                    <a:pt x="715" y="33"/>
                  </a:lnTo>
                  <a:lnTo>
                    <a:pt x="710" y="29"/>
                  </a:lnTo>
                  <a:lnTo>
                    <a:pt x="705" y="27"/>
                  </a:lnTo>
                  <a:lnTo>
                    <a:pt x="702" y="26"/>
                  </a:lnTo>
                  <a:lnTo>
                    <a:pt x="699" y="25"/>
                  </a:lnTo>
                  <a:lnTo>
                    <a:pt x="696" y="24"/>
                  </a:lnTo>
                  <a:lnTo>
                    <a:pt x="692" y="23"/>
                  </a:lnTo>
                  <a:lnTo>
                    <a:pt x="688" y="21"/>
                  </a:lnTo>
                  <a:lnTo>
                    <a:pt x="684" y="19"/>
                  </a:lnTo>
                  <a:lnTo>
                    <a:pt x="680" y="18"/>
                  </a:lnTo>
                  <a:lnTo>
                    <a:pt x="676" y="16"/>
                  </a:lnTo>
                  <a:lnTo>
                    <a:pt x="673" y="15"/>
                  </a:lnTo>
                  <a:lnTo>
                    <a:pt x="668" y="14"/>
                  </a:lnTo>
                  <a:lnTo>
                    <a:pt x="665" y="12"/>
                  </a:lnTo>
                  <a:lnTo>
                    <a:pt x="660" y="11"/>
                  </a:lnTo>
                  <a:lnTo>
                    <a:pt x="656" y="10"/>
                  </a:lnTo>
                  <a:lnTo>
                    <a:pt x="651" y="9"/>
                  </a:lnTo>
                  <a:lnTo>
                    <a:pt x="648" y="8"/>
                  </a:lnTo>
                  <a:lnTo>
                    <a:pt x="642" y="7"/>
                  </a:lnTo>
                  <a:lnTo>
                    <a:pt x="638" y="7"/>
                  </a:lnTo>
                  <a:lnTo>
                    <a:pt x="634" y="6"/>
                  </a:lnTo>
                  <a:lnTo>
                    <a:pt x="629" y="5"/>
                  </a:lnTo>
                  <a:lnTo>
                    <a:pt x="625" y="4"/>
                  </a:lnTo>
                  <a:lnTo>
                    <a:pt x="620" y="2"/>
                  </a:lnTo>
                  <a:lnTo>
                    <a:pt x="614" y="1"/>
                  </a:lnTo>
                  <a:lnTo>
                    <a:pt x="610" y="1"/>
                  </a:lnTo>
                  <a:lnTo>
                    <a:pt x="604" y="1"/>
                  </a:lnTo>
                  <a:lnTo>
                    <a:pt x="600" y="0"/>
                  </a:lnTo>
                  <a:lnTo>
                    <a:pt x="595" y="0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79" y="0"/>
                  </a:lnTo>
                  <a:lnTo>
                    <a:pt x="574" y="0"/>
                  </a:lnTo>
                  <a:lnTo>
                    <a:pt x="569" y="1"/>
                  </a:lnTo>
                  <a:lnTo>
                    <a:pt x="564" y="1"/>
                  </a:lnTo>
                  <a:lnTo>
                    <a:pt x="559" y="2"/>
                  </a:lnTo>
                  <a:lnTo>
                    <a:pt x="553" y="2"/>
                  </a:lnTo>
                  <a:lnTo>
                    <a:pt x="548" y="4"/>
                  </a:lnTo>
                  <a:lnTo>
                    <a:pt x="543" y="4"/>
                  </a:lnTo>
                  <a:lnTo>
                    <a:pt x="537" y="6"/>
                  </a:lnTo>
                  <a:lnTo>
                    <a:pt x="532" y="6"/>
                  </a:lnTo>
                  <a:lnTo>
                    <a:pt x="527" y="7"/>
                  </a:lnTo>
                  <a:lnTo>
                    <a:pt x="522" y="8"/>
                  </a:lnTo>
                  <a:lnTo>
                    <a:pt x="517" y="9"/>
                  </a:lnTo>
                  <a:lnTo>
                    <a:pt x="512" y="10"/>
                  </a:lnTo>
                  <a:lnTo>
                    <a:pt x="508" y="12"/>
                  </a:lnTo>
                  <a:lnTo>
                    <a:pt x="502" y="12"/>
                  </a:lnTo>
                  <a:lnTo>
                    <a:pt x="498" y="14"/>
                  </a:lnTo>
                  <a:lnTo>
                    <a:pt x="494" y="15"/>
                  </a:lnTo>
                  <a:lnTo>
                    <a:pt x="489" y="16"/>
                  </a:lnTo>
                  <a:lnTo>
                    <a:pt x="485" y="19"/>
                  </a:lnTo>
                  <a:lnTo>
                    <a:pt x="481" y="20"/>
                  </a:lnTo>
                  <a:lnTo>
                    <a:pt x="477" y="22"/>
                  </a:lnTo>
                  <a:lnTo>
                    <a:pt x="474" y="24"/>
                  </a:lnTo>
                  <a:lnTo>
                    <a:pt x="470" y="25"/>
                  </a:lnTo>
                  <a:lnTo>
                    <a:pt x="466" y="26"/>
                  </a:lnTo>
                  <a:lnTo>
                    <a:pt x="462" y="27"/>
                  </a:lnTo>
                  <a:lnTo>
                    <a:pt x="459" y="29"/>
                  </a:lnTo>
                  <a:lnTo>
                    <a:pt x="455" y="32"/>
                  </a:lnTo>
                  <a:lnTo>
                    <a:pt x="451" y="33"/>
                  </a:lnTo>
                  <a:lnTo>
                    <a:pt x="449" y="35"/>
                  </a:lnTo>
                  <a:lnTo>
                    <a:pt x="446" y="36"/>
                  </a:lnTo>
                  <a:lnTo>
                    <a:pt x="443" y="38"/>
                  </a:lnTo>
                  <a:lnTo>
                    <a:pt x="438" y="39"/>
                  </a:lnTo>
                  <a:lnTo>
                    <a:pt x="436" y="41"/>
                  </a:lnTo>
                  <a:lnTo>
                    <a:pt x="434" y="43"/>
                  </a:lnTo>
                  <a:lnTo>
                    <a:pt x="429" y="47"/>
                  </a:lnTo>
                  <a:lnTo>
                    <a:pt x="424" y="51"/>
                  </a:lnTo>
                  <a:lnTo>
                    <a:pt x="419" y="53"/>
                  </a:lnTo>
                  <a:lnTo>
                    <a:pt x="415" y="56"/>
                  </a:lnTo>
                  <a:lnTo>
                    <a:pt x="410" y="60"/>
                  </a:lnTo>
                  <a:lnTo>
                    <a:pt x="407" y="63"/>
                  </a:lnTo>
                  <a:lnTo>
                    <a:pt x="404" y="66"/>
                  </a:lnTo>
                  <a:lnTo>
                    <a:pt x="400" y="69"/>
                  </a:lnTo>
                  <a:lnTo>
                    <a:pt x="398" y="72"/>
                  </a:lnTo>
                  <a:lnTo>
                    <a:pt x="396" y="75"/>
                  </a:lnTo>
                  <a:lnTo>
                    <a:pt x="392" y="79"/>
                  </a:lnTo>
                  <a:lnTo>
                    <a:pt x="390" y="82"/>
                  </a:lnTo>
                  <a:lnTo>
                    <a:pt x="387" y="84"/>
                  </a:lnTo>
                  <a:lnTo>
                    <a:pt x="387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Freeform 20"/>
            <p:cNvSpPr>
              <a:spLocks/>
            </p:cNvSpPr>
            <p:nvPr/>
          </p:nvSpPr>
          <p:spPr bwMode="auto">
            <a:xfrm>
              <a:off x="2048" y="1737"/>
              <a:ext cx="24" cy="26"/>
            </a:xfrm>
            <a:custGeom>
              <a:avLst/>
              <a:gdLst>
                <a:gd name="T0" fmla="*/ 12 w 24"/>
                <a:gd name="T1" fmla="*/ 26 h 26"/>
                <a:gd name="T2" fmla="*/ 16 w 24"/>
                <a:gd name="T3" fmla="*/ 25 h 26"/>
                <a:gd name="T4" fmla="*/ 20 w 24"/>
                <a:gd name="T5" fmla="*/ 21 h 26"/>
                <a:gd name="T6" fmla="*/ 23 w 24"/>
                <a:gd name="T7" fmla="*/ 17 h 26"/>
                <a:gd name="T8" fmla="*/ 24 w 24"/>
                <a:gd name="T9" fmla="*/ 13 h 26"/>
                <a:gd name="T10" fmla="*/ 23 w 24"/>
                <a:gd name="T11" fmla="*/ 7 h 26"/>
                <a:gd name="T12" fmla="*/ 20 w 24"/>
                <a:gd name="T13" fmla="*/ 3 h 26"/>
                <a:gd name="T14" fmla="*/ 16 w 24"/>
                <a:gd name="T15" fmla="*/ 1 h 26"/>
                <a:gd name="T16" fmla="*/ 12 w 24"/>
                <a:gd name="T17" fmla="*/ 0 h 26"/>
                <a:gd name="T18" fmla="*/ 6 w 24"/>
                <a:gd name="T19" fmla="*/ 1 h 26"/>
                <a:gd name="T20" fmla="*/ 3 w 24"/>
                <a:gd name="T21" fmla="*/ 3 h 26"/>
                <a:gd name="T22" fmla="*/ 0 w 24"/>
                <a:gd name="T23" fmla="*/ 7 h 26"/>
                <a:gd name="T24" fmla="*/ 0 w 24"/>
                <a:gd name="T25" fmla="*/ 13 h 26"/>
                <a:gd name="T26" fmla="*/ 0 w 24"/>
                <a:gd name="T27" fmla="*/ 17 h 26"/>
                <a:gd name="T28" fmla="*/ 3 w 24"/>
                <a:gd name="T29" fmla="*/ 21 h 26"/>
                <a:gd name="T30" fmla="*/ 6 w 24"/>
                <a:gd name="T31" fmla="*/ 25 h 26"/>
                <a:gd name="T32" fmla="*/ 12 w 24"/>
                <a:gd name="T33" fmla="*/ 26 h 26"/>
                <a:gd name="T34" fmla="*/ 12 w 24"/>
                <a:gd name="T35" fmla="*/ 26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6"/>
                <a:gd name="T56" fmla="*/ 24 w 24"/>
                <a:gd name="T57" fmla="*/ 26 h 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6">
                  <a:moveTo>
                    <a:pt x="12" y="26"/>
                  </a:moveTo>
                  <a:lnTo>
                    <a:pt x="16" y="25"/>
                  </a:lnTo>
                  <a:lnTo>
                    <a:pt x="20" y="21"/>
                  </a:lnTo>
                  <a:lnTo>
                    <a:pt x="23" y="17"/>
                  </a:lnTo>
                  <a:lnTo>
                    <a:pt x="24" y="13"/>
                  </a:lnTo>
                  <a:lnTo>
                    <a:pt x="23" y="7"/>
                  </a:lnTo>
                  <a:lnTo>
                    <a:pt x="20" y="3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3" y="21"/>
                  </a:lnTo>
                  <a:lnTo>
                    <a:pt x="6" y="25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Freeform 21"/>
            <p:cNvSpPr>
              <a:spLocks/>
            </p:cNvSpPr>
            <p:nvPr/>
          </p:nvSpPr>
          <p:spPr bwMode="auto">
            <a:xfrm>
              <a:off x="2112" y="1688"/>
              <a:ext cx="25" cy="27"/>
            </a:xfrm>
            <a:custGeom>
              <a:avLst/>
              <a:gdLst>
                <a:gd name="T0" fmla="*/ 13 w 25"/>
                <a:gd name="T1" fmla="*/ 27 h 27"/>
                <a:gd name="T2" fmla="*/ 17 w 25"/>
                <a:gd name="T3" fmla="*/ 26 h 27"/>
                <a:gd name="T4" fmla="*/ 20 w 25"/>
                <a:gd name="T5" fmla="*/ 24 h 27"/>
                <a:gd name="T6" fmla="*/ 24 w 25"/>
                <a:gd name="T7" fmla="*/ 19 h 27"/>
                <a:gd name="T8" fmla="*/ 25 w 25"/>
                <a:gd name="T9" fmla="*/ 14 h 27"/>
                <a:gd name="T10" fmla="*/ 24 w 25"/>
                <a:gd name="T11" fmla="*/ 8 h 27"/>
                <a:gd name="T12" fmla="*/ 20 w 25"/>
                <a:gd name="T13" fmla="*/ 5 h 27"/>
                <a:gd name="T14" fmla="*/ 17 w 25"/>
                <a:gd name="T15" fmla="*/ 0 h 27"/>
                <a:gd name="T16" fmla="*/ 13 w 25"/>
                <a:gd name="T17" fmla="*/ 0 h 27"/>
                <a:gd name="T18" fmla="*/ 7 w 25"/>
                <a:gd name="T19" fmla="*/ 0 h 27"/>
                <a:gd name="T20" fmla="*/ 3 w 25"/>
                <a:gd name="T21" fmla="*/ 5 h 27"/>
                <a:gd name="T22" fmla="*/ 0 w 25"/>
                <a:gd name="T23" fmla="*/ 8 h 27"/>
                <a:gd name="T24" fmla="*/ 0 w 25"/>
                <a:gd name="T25" fmla="*/ 14 h 27"/>
                <a:gd name="T26" fmla="*/ 0 w 25"/>
                <a:gd name="T27" fmla="*/ 19 h 27"/>
                <a:gd name="T28" fmla="*/ 3 w 25"/>
                <a:gd name="T29" fmla="*/ 24 h 27"/>
                <a:gd name="T30" fmla="*/ 7 w 25"/>
                <a:gd name="T31" fmla="*/ 26 h 27"/>
                <a:gd name="T32" fmla="*/ 13 w 25"/>
                <a:gd name="T33" fmla="*/ 27 h 27"/>
                <a:gd name="T34" fmla="*/ 13 w 25"/>
                <a:gd name="T35" fmla="*/ 27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7"/>
                <a:gd name="T56" fmla="*/ 25 w 25"/>
                <a:gd name="T57" fmla="*/ 27 h 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7">
                  <a:moveTo>
                    <a:pt x="13" y="27"/>
                  </a:moveTo>
                  <a:lnTo>
                    <a:pt x="17" y="26"/>
                  </a:lnTo>
                  <a:lnTo>
                    <a:pt x="20" y="24"/>
                  </a:lnTo>
                  <a:lnTo>
                    <a:pt x="24" y="19"/>
                  </a:lnTo>
                  <a:lnTo>
                    <a:pt x="25" y="14"/>
                  </a:lnTo>
                  <a:lnTo>
                    <a:pt x="24" y="8"/>
                  </a:lnTo>
                  <a:lnTo>
                    <a:pt x="20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Freeform 22"/>
            <p:cNvSpPr>
              <a:spLocks/>
            </p:cNvSpPr>
            <p:nvPr/>
          </p:nvSpPr>
          <p:spPr bwMode="auto">
            <a:xfrm>
              <a:off x="1613" y="1780"/>
              <a:ext cx="245" cy="343"/>
            </a:xfrm>
            <a:custGeom>
              <a:avLst/>
              <a:gdLst>
                <a:gd name="T0" fmla="*/ 19 w 245"/>
                <a:gd name="T1" fmla="*/ 6 h 343"/>
                <a:gd name="T2" fmla="*/ 16 w 245"/>
                <a:gd name="T3" fmla="*/ 19 h 343"/>
                <a:gd name="T4" fmla="*/ 13 w 245"/>
                <a:gd name="T5" fmla="*/ 31 h 343"/>
                <a:gd name="T6" fmla="*/ 10 w 245"/>
                <a:gd name="T7" fmla="*/ 42 h 343"/>
                <a:gd name="T8" fmla="*/ 7 w 245"/>
                <a:gd name="T9" fmla="*/ 54 h 343"/>
                <a:gd name="T10" fmla="*/ 4 w 245"/>
                <a:gd name="T11" fmla="*/ 66 h 343"/>
                <a:gd name="T12" fmla="*/ 3 w 245"/>
                <a:gd name="T13" fmla="*/ 80 h 343"/>
                <a:gd name="T14" fmla="*/ 1 w 245"/>
                <a:gd name="T15" fmla="*/ 95 h 343"/>
                <a:gd name="T16" fmla="*/ 0 w 245"/>
                <a:gd name="T17" fmla="*/ 110 h 343"/>
                <a:gd name="T18" fmla="*/ 0 w 245"/>
                <a:gd name="T19" fmla="*/ 125 h 343"/>
                <a:gd name="T20" fmla="*/ 0 w 245"/>
                <a:gd name="T21" fmla="*/ 141 h 343"/>
                <a:gd name="T22" fmla="*/ 0 w 245"/>
                <a:gd name="T23" fmla="*/ 158 h 343"/>
                <a:gd name="T24" fmla="*/ 2 w 245"/>
                <a:gd name="T25" fmla="*/ 175 h 343"/>
                <a:gd name="T26" fmla="*/ 4 w 245"/>
                <a:gd name="T27" fmla="*/ 190 h 343"/>
                <a:gd name="T28" fmla="*/ 8 w 245"/>
                <a:gd name="T29" fmla="*/ 206 h 343"/>
                <a:gd name="T30" fmla="*/ 14 w 245"/>
                <a:gd name="T31" fmla="*/ 222 h 343"/>
                <a:gd name="T32" fmla="*/ 20 w 245"/>
                <a:gd name="T33" fmla="*/ 238 h 343"/>
                <a:gd name="T34" fmla="*/ 28 w 245"/>
                <a:gd name="T35" fmla="*/ 255 h 343"/>
                <a:gd name="T36" fmla="*/ 37 w 245"/>
                <a:gd name="T37" fmla="*/ 268 h 343"/>
                <a:gd name="T38" fmla="*/ 46 w 245"/>
                <a:gd name="T39" fmla="*/ 282 h 343"/>
                <a:gd name="T40" fmla="*/ 57 w 245"/>
                <a:gd name="T41" fmla="*/ 292 h 343"/>
                <a:gd name="T42" fmla="*/ 67 w 245"/>
                <a:gd name="T43" fmla="*/ 302 h 343"/>
                <a:gd name="T44" fmla="*/ 78 w 245"/>
                <a:gd name="T45" fmla="*/ 312 h 343"/>
                <a:gd name="T46" fmla="*/ 90 w 245"/>
                <a:gd name="T47" fmla="*/ 319 h 343"/>
                <a:gd name="T48" fmla="*/ 102 w 245"/>
                <a:gd name="T49" fmla="*/ 327 h 343"/>
                <a:gd name="T50" fmla="*/ 114 w 245"/>
                <a:gd name="T51" fmla="*/ 331 h 343"/>
                <a:gd name="T52" fmla="*/ 126 w 245"/>
                <a:gd name="T53" fmla="*/ 336 h 343"/>
                <a:gd name="T54" fmla="*/ 136 w 245"/>
                <a:gd name="T55" fmla="*/ 339 h 343"/>
                <a:gd name="T56" fmla="*/ 148 w 245"/>
                <a:gd name="T57" fmla="*/ 342 h 343"/>
                <a:gd name="T58" fmla="*/ 159 w 245"/>
                <a:gd name="T59" fmla="*/ 342 h 343"/>
                <a:gd name="T60" fmla="*/ 170 w 245"/>
                <a:gd name="T61" fmla="*/ 342 h 343"/>
                <a:gd name="T62" fmla="*/ 180 w 245"/>
                <a:gd name="T63" fmla="*/ 342 h 343"/>
                <a:gd name="T64" fmla="*/ 191 w 245"/>
                <a:gd name="T65" fmla="*/ 341 h 343"/>
                <a:gd name="T66" fmla="*/ 200 w 245"/>
                <a:gd name="T67" fmla="*/ 339 h 343"/>
                <a:gd name="T68" fmla="*/ 215 w 245"/>
                <a:gd name="T69" fmla="*/ 333 h 343"/>
                <a:gd name="T70" fmla="*/ 229 w 245"/>
                <a:gd name="T71" fmla="*/ 325 h 343"/>
                <a:gd name="T72" fmla="*/ 239 w 245"/>
                <a:gd name="T73" fmla="*/ 314 h 343"/>
                <a:gd name="T74" fmla="*/ 244 w 245"/>
                <a:gd name="T75" fmla="*/ 300 h 343"/>
                <a:gd name="T76" fmla="*/ 245 w 245"/>
                <a:gd name="T77" fmla="*/ 284 h 343"/>
                <a:gd name="T78" fmla="*/ 243 w 245"/>
                <a:gd name="T79" fmla="*/ 266 h 343"/>
                <a:gd name="T80" fmla="*/ 237 w 245"/>
                <a:gd name="T81" fmla="*/ 249 h 343"/>
                <a:gd name="T82" fmla="*/ 230 w 245"/>
                <a:gd name="T83" fmla="*/ 231 h 343"/>
                <a:gd name="T84" fmla="*/ 221 w 245"/>
                <a:gd name="T85" fmla="*/ 214 h 343"/>
                <a:gd name="T86" fmla="*/ 212 w 245"/>
                <a:gd name="T87" fmla="*/ 197 h 343"/>
                <a:gd name="T88" fmla="*/ 206 w 245"/>
                <a:gd name="T89" fmla="*/ 186 h 343"/>
                <a:gd name="T90" fmla="*/ 199 w 245"/>
                <a:gd name="T91" fmla="*/ 175 h 343"/>
                <a:gd name="T92" fmla="*/ 195 w 245"/>
                <a:gd name="T93" fmla="*/ 169 h 343"/>
                <a:gd name="T94" fmla="*/ 23 w 245"/>
                <a:gd name="T95" fmla="*/ 0 h 34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5"/>
                <a:gd name="T145" fmla="*/ 0 h 343"/>
                <a:gd name="T146" fmla="*/ 245 w 245"/>
                <a:gd name="T147" fmla="*/ 343 h 34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5" h="343">
                  <a:moveTo>
                    <a:pt x="23" y="0"/>
                  </a:moveTo>
                  <a:lnTo>
                    <a:pt x="21" y="1"/>
                  </a:lnTo>
                  <a:lnTo>
                    <a:pt x="19" y="6"/>
                  </a:lnTo>
                  <a:lnTo>
                    <a:pt x="18" y="10"/>
                  </a:lnTo>
                  <a:lnTo>
                    <a:pt x="17" y="14"/>
                  </a:lnTo>
                  <a:lnTo>
                    <a:pt x="16" y="19"/>
                  </a:lnTo>
                  <a:lnTo>
                    <a:pt x="15" y="25"/>
                  </a:lnTo>
                  <a:lnTo>
                    <a:pt x="13" y="28"/>
                  </a:lnTo>
                  <a:lnTo>
                    <a:pt x="13" y="31"/>
                  </a:lnTo>
                  <a:lnTo>
                    <a:pt x="12" y="34"/>
                  </a:lnTo>
                  <a:lnTo>
                    <a:pt x="11" y="39"/>
                  </a:lnTo>
                  <a:lnTo>
                    <a:pt x="10" y="42"/>
                  </a:lnTo>
                  <a:lnTo>
                    <a:pt x="10" y="45"/>
                  </a:lnTo>
                  <a:lnTo>
                    <a:pt x="8" y="50"/>
                  </a:lnTo>
                  <a:lnTo>
                    <a:pt x="7" y="54"/>
                  </a:lnTo>
                  <a:lnTo>
                    <a:pt x="6" y="57"/>
                  </a:lnTo>
                  <a:lnTo>
                    <a:pt x="6" y="61"/>
                  </a:lnTo>
                  <a:lnTo>
                    <a:pt x="4" y="66"/>
                  </a:lnTo>
                  <a:lnTo>
                    <a:pt x="4" y="71"/>
                  </a:lnTo>
                  <a:lnTo>
                    <a:pt x="3" y="76"/>
                  </a:lnTo>
                  <a:lnTo>
                    <a:pt x="3" y="80"/>
                  </a:lnTo>
                  <a:lnTo>
                    <a:pt x="2" y="85"/>
                  </a:lnTo>
                  <a:lnTo>
                    <a:pt x="2" y="91"/>
                  </a:lnTo>
                  <a:lnTo>
                    <a:pt x="1" y="95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0" y="110"/>
                  </a:lnTo>
                  <a:lnTo>
                    <a:pt x="0" y="115"/>
                  </a:lnTo>
                  <a:lnTo>
                    <a:pt x="0" y="121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0" y="147"/>
                  </a:lnTo>
                  <a:lnTo>
                    <a:pt x="0" y="152"/>
                  </a:lnTo>
                  <a:lnTo>
                    <a:pt x="0" y="158"/>
                  </a:lnTo>
                  <a:lnTo>
                    <a:pt x="1" y="163"/>
                  </a:lnTo>
                  <a:lnTo>
                    <a:pt x="1" y="168"/>
                  </a:lnTo>
                  <a:lnTo>
                    <a:pt x="2" y="175"/>
                  </a:lnTo>
                  <a:lnTo>
                    <a:pt x="2" y="179"/>
                  </a:lnTo>
                  <a:lnTo>
                    <a:pt x="3" y="184"/>
                  </a:lnTo>
                  <a:lnTo>
                    <a:pt x="4" y="190"/>
                  </a:lnTo>
                  <a:lnTo>
                    <a:pt x="6" y="195"/>
                  </a:lnTo>
                  <a:lnTo>
                    <a:pt x="7" y="201"/>
                  </a:lnTo>
                  <a:lnTo>
                    <a:pt x="8" y="206"/>
                  </a:lnTo>
                  <a:lnTo>
                    <a:pt x="11" y="211"/>
                  </a:lnTo>
                  <a:lnTo>
                    <a:pt x="12" y="218"/>
                  </a:lnTo>
                  <a:lnTo>
                    <a:pt x="14" y="222"/>
                  </a:lnTo>
                  <a:lnTo>
                    <a:pt x="16" y="228"/>
                  </a:lnTo>
                  <a:lnTo>
                    <a:pt x="17" y="233"/>
                  </a:lnTo>
                  <a:lnTo>
                    <a:pt x="20" y="238"/>
                  </a:lnTo>
                  <a:lnTo>
                    <a:pt x="21" y="244"/>
                  </a:lnTo>
                  <a:lnTo>
                    <a:pt x="25" y="249"/>
                  </a:lnTo>
                  <a:lnTo>
                    <a:pt x="28" y="255"/>
                  </a:lnTo>
                  <a:lnTo>
                    <a:pt x="31" y="259"/>
                  </a:lnTo>
                  <a:lnTo>
                    <a:pt x="34" y="263"/>
                  </a:lnTo>
                  <a:lnTo>
                    <a:pt x="37" y="268"/>
                  </a:lnTo>
                  <a:lnTo>
                    <a:pt x="40" y="273"/>
                  </a:lnTo>
                  <a:lnTo>
                    <a:pt x="43" y="277"/>
                  </a:lnTo>
                  <a:lnTo>
                    <a:pt x="46" y="282"/>
                  </a:lnTo>
                  <a:lnTo>
                    <a:pt x="50" y="285"/>
                  </a:lnTo>
                  <a:lnTo>
                    <a:pt x="54" y="288"/>
                  </a:lnTo>
                  <a:lnTo>
                    <a:pt x="57" y="292"/>
                  </a:lnTo>
                  <a:lnTo>
                    <a:pt x="60" y="296"/>
                  </a:lnTo>
                  <a:lnTo>
                    <a:pt x="64" y="299"/>
                  </a:lnTo>
                  <a:lnTo>
                    <a:pt x="67" y="302"/>
                  </a:lnTo>
                  <a:lnTo>
                    <a:pt x="71" y="305"/>
                  </a:lnTo>
                  <a:lnTo>
                    <a:pt x="75" y="309"/>
                  </a:lnTo>
                  <a:lnTo>
                    <a:pt x="78" y="312"/>
                  </a:lnTo>
                  <a:lnTo>
                    <a:pt x="82" y="315"/>
                  </a:lnTo>
                  <a:lnTo>
                    <a:pt x="87" y="318"/>
                  </a:lnTo>
                  <a:lnTo>
                    <a:pt x="90" y="319"/>
                  </a:lnTo>
                  <a:lnTo>
                    <a:pt x="94" y="322"/>
                  </a:lnTo>
                  <a:lnTo>
                    <a:pt x="97" y="324"/>
                  </a:lnTo>
                  <a:lnTo>
                    <a:pt x="102" y="327"/>
                  </a:lnTo>
                  <a:lnTo>
                    <a:pt x="105" y="328"/>
                  </a:lnTo>
                  <a:lnTo>
                    <a:pt x="109" y="330"/>
                  </a:lnTo>
                  <a:lnTo>
                    <a:pt x="114" y="331"/>
                  </a:lnTo>
                  <a:lnTo>
                    <a:pt x="118" y="333"/>
                  </a:lnTo>
                  <a:lnTo>
                    <a:pt x="121" y="334"/>
                  </a:lnTo>
                  <a:lnTo>
                    <a:pt x="126" y="336"/>
                  </a:lnTo>
                  <a:lnTo>
                    <a:pt x="129" y="337"/>
                  </a:lnTo>
                  <a:lnTo>
                    <a:pt x="133" y="339"/>
                  </a:lnTo>
                  <a:lnTo>
                    <a:pt x="136" y="339"/>
                  </a:lnTo>
                  <a:lnTo>
                    <a:pt x="141" y="340"/>
                  </a:lnTo>
                  <a:lnTo>
                    <a:pt x="145" y="341"/>
                  </a:lnTo>
                  <a:lnTo>
                    <a:pt x="148" y="342"/>
                  </a:lnTo>
                  <a:lnTo>
                    <a:pt x="152" y="342"/>
                  </a:lnTo>
                  <a:lnTo>
                    <a:pt x="156" y="342"/>
                  </a:lnTo>
                  <a:lnTo>
                    <a:pt x="159" y="342"/>
                  </a:lnTo>
                  <a:lnTo>
                    <a:pt x="164" y="343"/>
                  </a:lnTo>
                  <a:lnTo>
                    <a:pt x="167" y="342"/>
                  </a:lnTo>
                  <a:lnTo>
                    <a:pt x="170" y="342"/>
                  </a:lnTo>
                  <a:lnTo>
                    <a:pt x="173" y="342"/>
                  </a:lnTo>
                  <a:lnTo>
                    <a:pt x="178" y="342"/>
                  </a:lnTo>
                  <a:lnTo>
                    <a:pt x="180" y="342"/>
                  </a:lnTo>
                  <a:lnTo>
                    <a:pt x="184" y="341"/>
                  </a:lnTo>
                  <a:lnTo>
                    <a:pt x="187" y="341"/>
                  </a:lnTo>
                  <a:lnTo>
                    <a:pt x="191" y="341"/>
                  </a:lnTo>
                  <a:lnTo>
                    <a:pt x="194" y="340"/>
                  </a:lnTo>
                  <a:lnTo>
                    <a:pt x="197" y="339"/>
                  </a:lnTo>
                  <a:lnTo>
                    <a:pt x="200" y="339"/>
                  </a:lnTo>
                  <a:lnTo>
                    <a:pt x="204" y="338"/>
                  </a:lnTo>
                  <a:lnTo>
                    <a:pt x="208" y="336"/>
                  </a:lnTo>
                  <a:lnTo>
                    <a:pt x="215" y="333"/>
                  </a:lnTo>
                  <a:lnTo>
                    <a:pt x="220" y="330"/>
                  </a:lnTo>
                  <a:lnTo>
                    <a:pt x="224" y="328"/>
                  </a:lnTo>
                  <a:lnTo>
                    <a:pt x="229" y="325"/>
                  </a:lnTo>
                  <a:lnTo>
                    <a:pt x="233" y="322"/>
                  </a:lnTo>
                  <a:lnTo>
                    <a:pt x="235" y="318"/>
                  </a:lnTo>
                  <a:lnTo>
                    <a:pt x="239" y="314"/>
                  </a:lnTo>
                  <a:lnTo>
                    <a:pt x="241" y="310"/>
                  </a:lnTo>
                  <a:lnTo>
                    <a:pt x="243" y="305"/>
                  </a:lnTo>
                  <a:lnTo>
                    <a:pt x="244" y="300"/>
                  </a:lnTo>
                  <a:lnTo>
                    <a:pt x="245" y="296"/>
                  </a:lnTo>
                  <a:lnTo>
                    <a:pt x="245" y="290"/>
                  </a:lnTo>
                  <a:lnTo>
                    <a:pt x="245" y="284"/>
                  </a:lnTo>
                  <a:lnTo>
                    <a:pt x="245" y="278"/>
                  </a:lnTo>
                  <a:lnTo>
                    <a:pt x="244" y="273"/>
                  </a:lnTo>
                  <a:lnTo>
                    <a:pt x="243" y="266"/>
                  </a:lnTo>
                  <a:lnTo>
                    <a:pt x="241" y="261"/>
                  </a:lnTo>
                  <a:lnTo>
                    <a:pt x="239" y="255"/>
                  </a:lnTo>
                  <a:lnTo>
                    <a:pt x="237" y="249"/>
                  </a:lnTo>
                  <a:lnTo>
                    <a:pt x="234" y="243"/>
                  </a:lnTo>
                  <a:lnTo>
                    <a:pt x="232" y="237"/>
                  </a:lnTo>
                  <a:lnTo>
                    <a:pt x="230" y="231"/>
                  </a:lnTo>
                  <a:lnTo>
                    <a:pt x="228" y="225"/>
                  </a:lnTo>
                  <a:lnTo>
                    <a:pt x="224" y="219"/>
                  </a:lnTo>
                  <a:lnTo>
                    <a:pt x="221" y="214"/>
                  </a:lnTo>
                  <a:lnTo>
                    <a:pt x="219" y="208"/>
                  </a:lnTo>
                  <a:lnTo>
                    <a:pt x="216" y="203"/>
                  </a:lnTo>
                  <a:lnTo>
                    <a:pt x="212" y="197"/>
                  </a:lnTo>
                  <a:lnTo>
                    <a:pt x="210" y="193"/>
                  </a:lnTo>
                  <a:lnTo>
                    <a:pt x="207" y="189"/>
                  </a:lnTo>
                  <a:lnTo>
                    <a:pt x="206" y="186"/>
                  </a:lnTo>
                  <a:lnTo>
                    <a:pt x="203" y="181"/>
                  </a:lnTo>
                  <a:lnTo>
                    <a:pt x="202" y="178"/>
                  </a:lnTo>
                  <a:lnTo>
                    <a:pt x="199" y="175"/>
                  </a:lnTo>
                  <a:lnTo>
                    <a:pt x="197" y="174"/>
                  </a:lnTo>
                  <a:lnTo>
                    <a:pt x="195" y="169"/>
                  </a:lnTo>
                  <a:lnTo>
                    <a:pt x="119" y="17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Freeform 23"/>
            <p:cNvSpPr>
              <a:spLocks/>
            </p:cNvSpPr>
            <p:nvPr/>
          </p:nvSpPr>
          <p:spPr bwMode="auto">
            <a:xfrm>
              <a:off x="1741" y="1778"/>
              <a:ext cx="63" cy="160"/>
            </a:xfrm>
            <a:custGeom>
              <a:avLst/>
              <a:gdLst>
                <a:gd name="T0" fmla="*/ 59 w 63"/>
                <a:gd name="T1" fmla="*/ 154 h 160"/>
                <a:gd name="T2" fmla="*/ 59 w 63"/>
                <a:gd name="T3" fmla="*/ 153 h 160"/>
                <a:gd name="T4" fmla="*/ 59 w 63"/>
                <a:gd name="T5" fmla="*/ 150 h 160"/>
                <a:gd name="T6" fmla="*/ 59 w 63"/>
                <a:gd name="T7" fmla="*/ 148 h 160"/>
                <a:gd name="T8" fmla="*/ 61 w 63"/>
                <a:gd name="T9" fmla="*/ 144 h 160"/>
                <a:gd name="T10" fmla="*/ 61 w 63"/>
                <a:gd name="T11" fmla="*/ 141 h 160"/>
                <a:gd name="T12" fmla="*/ 61 w 63"/>
                <a:gd name="T13" fmla="*/ 138 h 160"/>
                <a:gd name="T14" fmla="*/ 61 w 63"/>
                <a:gd name="T15" fmla="*/ 134 h 160"/>
                <a:gd name="T16" fmla="*/ 62 w 63"/>
                <a:gd name="T17" fmla="*/ 129 h 160"/>
                <a:gd name="T18" fmla="*/ 62 w 63"/>
                <a:gd name="T19" fmla="*/ 125 h 160"/>
                <a:gd name="T20" fmla="*/ 63 w 63"/>
                <a:gd name="T21" fmla="*/ 121 h 160"/>
                <a:gd name="T22" fmla="*/ 63 w 63"/>
                <a:gd name="T23" fmla="*/ 115 h 160"/>
                <a:gd name="T24" fmla="*/ 63 w 63"/>
                <a:gd name="T25" fmla="*/ 110 h 160"/>
                <a:gd name="T26" fmla="*/ 63 w 63"/>
                <a:gd name="T27" fmla="*/ 104 h 160"/>
                <a:gd name="T28" fmla="*/ 63 w 63"/>
                <a:gd name="T29" fmla="*/ 99 h 160"/>
                <a:gd name="T30" fmla="*/ 63 w 63"/>
                <a:gd name="T31" fmla="*/ 96 h 160"/>
                <a:gd name="T32" fmla="*/ 63 w 63"/>
                <a:gd name="T33" fmla="*/ 93 h 160"/>
                <a:gd name="T34" fmla="*/ 62 w 63"/>
                <a:gd name="T35" fmla="*/ 89 h 160"/>
                <a:gd name="T36" fmla="*/ 62 w 63"/>
                <a:gd name="T37" fmla="*/ 86 h 160"/>
                <a:gd name="T38" fmla="*/ 61 w 63"/>
                <a:gd name="T39" fmla="*/ 83 h 160"/>
                <a:gd name="T40" fmla="*/ 61 w 63"/>
                <a:gd name="T41" fmla="*/ 80 h 160"/>
                <a:gd name="T42" fmla="*/ 61 w 63"/>
                <a:gd name="T43" fmla="*/ 76 h 160"/>
                <a:gd name="T44" fmla="*/ 61 w 63"/>
                <a:gd name="T45" fmla="*/ 73 h 160"/>
                <a:gd name="T46" fmla="*/ 59 w 63"/>
                <a:gd name="T47" fmla="*/ 70 h 160"/>
                <a:gd name="T48" fmla="*/ 59 w 63"/>
                <a:gd name="T49" fmla="*/ 68 h 160"/>
                <a:gd name="T50" fmla="*/ 58 w 63"/>
                <a:gd name="T51" fmla="*/ 63 h 160"/>
                <a:gd name="T52" fmla="*/ 58 w 63"/>
                <a:gd name="T53" fmla="*/ 61 h 160"/>
                <a:gd name="T54" fmla="*/ 58 w 63"/>
                <a:gd name="T55" fmla="*/ 58 h 160"/>
                <a:gd name="T56" fmla="*/ 57 w 63"/>
                <a:gd name="T57" fmla="*/ 55 h 160"/>
                <a:gd name="T58" fmla="*/ 57 w 63"/>
                <a:gd name="T59" fmla="*/ 52 h 160"/>
                <a:gd name="T60" fmla="*/ 57 w 63"/>
                <a:gd name="T61" fmla="*/ 48 h 160"/>
                <a:gd name="T62" fmla="*/ 56 w 63"/>
                <a:gd name="T63" fmla="*/ 45 h 160"/>
                <a:gd name="T64" fmla="*/ 55 w 63"/>
                <a:gd name="T65" fmla="*/ 42 h 160"/>
                <a:gd name="T66" fmla="*/ 54 w 63"/>
                <a:gd name="T67" fmla="*/ 38 h 160"/>
                <a:gd name="T68" fmla="*/ 54 w 63"/>
                <a:gd name="T69" fmla="*/ 35 h 160"/>
                <a:gd name="T70" fmla="*/ 52 w 63"/>
                <a:gd name="T71" fmla="*/ 29 h 160"/>
                <a:gd name="T72" fmla="*/ 50 w 63"/>
                <a:gd name="T73" fmla="*/ 24 h 160"/>
                <a:gd name="T74" fmla="*/ 47 w 63"/>
                <a:gd name="T75" fmla="*/ 17 h 160"/>
                <a:gd name="T76" fmla="*/ 45 w 63"/>
                <a:gd name="T77" fmla="*/ 12 h 160"/>
                <a:gd name="T78" fmla="*/ 42 w 63"/>
                <a:gd name="T79" fmla="*/ 5 h 160"/>
                <a:gd name="T80" fmla="*/ 40 w 63"/>
                <a:gd name="T81" fmla="*/ 0 h 160"/>
                <a:gd name="T82" fmla="*/ 0 w 63"/>
                <a:gd name="T83" fmla="*/ 160 h 160"/>
                <a:gd name="T84" fmla="*/ 59 w 63"/>
                <a:gd name="T85" fmla="*/ 154 h 160"/>
                <a:gd name="T86" fmla="*/ 59 w 63"/>
                <a:gd name="T87" fmla="*/ 154 h 1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3"/>
                <a:gd name="T133" fmla="*/ 0 h 160"/>
                <a:gd name="T134" fmla="*/ 63 w 63"/>
                <a:gd name="T135" fmla="*/ 160 h 16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3" h="160">
                  <a:moveTo>
                    <a:pt x="59" y="154"/>
                  </a:moveTo>
                  <a:lnTo>
                    <a:pt x="59" y="153"/>
                  </a:lnTo>
                  <a:lnTo>
                    <a:pt x="59" y="150"/>
                  </a:lnTo>
                  <a:lnTo>
                    <a:pt x="59" y="148"/>
                  </a:lnTo>
                  <a:lnTo>
                    <a:pt x="61" y="144"/>
                  </a:lnTo>
                  <a:lnTo>
                    <a:pt x="61" y="141"/>
                  </a:lnTo>
                  <a:lnTo>
                    <a:pt x="61" y="138"/>
                  </a:lnTo>
                  <a:lnTo>
                    <a:pt x="61" y="134"/>
                  </a:lnTo>
                  <a:lnTo>
                    <a:pt x="62" y="129"/>
                  </a:lnTo>
                  <a:lnTo>
                    <a:pt x="62" y="125"/>
                  </a:lnTo>
                  <a:lnTo>
                    <a:pt x="63" y="121"/>
                  </a:lnTo>
                  <a:lnTo>
                    <a:pt x="63" y="115"/>
                  </a:lnTo>
                  <a:lnTo>
                    <a:pt x="63" y="110"/>
                  </a:lnTo>
                  <a:lnTo>
                    <a:pt x="63" y="104"/>
                  </a:lnTo>
                  <a:lnTo>
                    <a:pt x="63" y="99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2" y="89"/>
                  </a:lnTo>
                  <a:lnTo>
                    <a:pt x="62" y="86"/>
                  </a:lnTo>
                  <a:lnTo>
                    <a:pt x="61" y="83"/>
                  </a:lnTo>
                  <a:lnTo>
                    <a:pt x="61" y="80"/>
                  </a:lnTo>
                  <a:lnTo>
                    <a:pt x="61" y="76"/>
                  </a:lnTo>
                  <a:lnTo>
                    <a:pt x="61" y="73"/>
                  </a:lnTo>
                  <a:lnTo>
                    <a:pt x="59" y="70"/>
                  </a:lnTo>
                  <a:lnTo>
                    <a:pt x="59" y="68"/>
                  </a:lnTo>
                  <a:lnTo>
                    <a:pt x="58" y="63"/>
                  </a:lnTo>
                  <a:lnTo>
                    <a:pt x="58" y="61"/>
                  </a:lnTo>
                  <a:lnTo>
                    <a:pt x="58" y="58"/>
                  </a:lnTo>
                  <a:lnTo>
                    <a:pt x="57" y="55"/>
                  </a:lnTo>
                  <a:lnTo>
                    <a:pt x="57" y="52"/>
                  </a:lnTo>
                  <a:lnTo>
                    <a:pt x="57" y="48"/>
                  </a:lnTo>
                  <a:lnTo>
                    <a:pt x="56" y="45"/>
                  </a:lnTo>
                  <a:lnTo>
                    <a:pt x="55" y="42"/>
                  </a:lnTo>
                  <a:lnTo>
                    <a:pt x="54" y="38"/>
                  </a:lnTo>
                  <a:lnTo>
                    <a:pt x="54" y="35"/>
                  </a:lnTo>
                  <a:lnTo>
                    <a:pt x="52" y="29"/>
                  </a:lnTo>
                  <a:lnTo>
                    <a:pt x="50" y="24"/>
                  </a:lnTo>
                  <a:lnTo>
                    <a:pt x="47" y="17"/>
                  </a:lnTo>
                  <a:lnTo>
                    <a:pt x="45" y="12"/>
                  </a:lnTo>
                  <a:lnTo>
                    <a:pt x="42" y="5"/>
                  </a:lnTo>
                  <a:lnTo>
                    <a:pt x="40" y="0"/>
                  </a:lnTo>
                  <a:lnTo>
                    <a:pt x="0" y="160"/>
                  </a:lnTo>
                  <a:lnTo>
                    <a:pt x="59" y="154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Freeform 24"/>
            <p:cNvSpPr>
              <a:spLocks/>
            </p:cNvSpPr>
            <p:nvPr/>
          </p:nvSpPr>
          <p:spPr bwMode="auto">
            <a:xfrm>
              <a:off x="1826" y="2057"/>
              <a:ext cx="170" cy="105"/>
            </a:xfrm>
            <a:custGeom>
              <a:avLst/>
              <a:gdLst>
                <a:gd name="T0" fmla="*/ 0 w 170"/>
                <a:gd name="T1" fmla="*/ 92 h 105"/>
                <a:gd name="T2" fmla="*/ 6 w 170"/>
                <a:gd name="T3" fmla="*/ 93 h 105"/>
                <a:gd name="T4" fmla="*/ 12 w 170"/>
                <a:gd name="T5" fmla="*/ 95 h 105"/>
                <a:gd name="T6" fmla="*/ 21 w 170"/>
                <a:gd name="T7" fmla="*/ 97 h 105"/>
                <a:gd name="T8" fmla="*/ 32 w 170"/>
                <a:gd name="T9" fmla="*/ 98 h 105"/>
                <a:gd name="T10" fmla="*/ 37 w 170"/>
                <a:gd name="T11" fmla="*/ 100 h 105"/>
                <a:gd name="T12" fmla="*/ 44 w 170"/>
                <a:gd name="T13" fmla="*/ 101 h 105"/>
                <a:gd name="T14" fmla="*/ 49 w 170"/>
                <a:gd name="T15" fmla="*/ 102 h 105"/>
                <a:gd name="T16" fmla="*/ 57 w 170"/>
                <a:gd name="T17" fmla="*/ 103 h 105"/>
                <a:gd name="T18" fmla="*/ 63 w 170"/>
                <a:gd name="T19" fmla="*/ 104 h 105"/>
                <a:gd name="T20" fmla="*/ 71 w 170"/>
                <a:gd name="T21" fmla="*/ 105 h 105"/>
                <a:gd name="T22" fmla="*/ 77 w 170"/>
                <a:gd name="T23" fmla="*/ 105 h 105"/>
                <a:gd name="T24" fmla="*/ 85 w 170"/>
                <a:gd name="T25" fmla="*/ 105 h 105"/>
                <a:gd name="T26" fmla="*/ 92 w 170"/>
                <a:gd name="T27" fmla="*/ 105 h 105"/>
                <a:gd name="T28" fmla="*/ 99 w 170"/>
                <a:gd name="T29" fmla="*/ 105 h 105"/>
                <a:gd name="T30" fmla="*/ 106 w 170"/>
                <a:gd name="T31" fmla="*/ 105 h 105"/>
                <a:gd name="T32" fmla="*/ 112 w 170"/>
                <a:gd name="T33" fmla="*/ 104 h 105"/>
                <a:gd name="T34" fmla="*/ 120 w 170"/>
                <a:gd name="T35" fmla="*/ 103 h 105"/>
                <a:gd name="T36" fmla="*/ 126 w 170"/>
                <a:gd name="T37" fmla="*/ 102 h 105"/>
                <a:gd name="T38" fmla="*/ 138 w 170"/>
                <a:gd name="T39" fmla="*/ 98 h 105"/>
                <a:gd name="T40" fmla="*/ 149 w 170"/>
                <a:gd name="T41" fmla="*/ 93 h 105"/>
                <a:gd name="T42" fmla="*/ 159 w 170"/>
                <a:gd name="T43" fmla="*/ 87 h 105"/>
                <a:gd name="T44" fmla="*/ 166 w 170"/>
                <a:gd name="T45" fmla="*/ 78 h 105"/>
                <a:gd name="T46" fmla="*/ 170 w 170"/>
                <a:gd name="T47" fmla="*/ 68 h 105"/>
                <a:gd name="T48" fmla="*/ 170 w 170"/>
                <a:gd name="T49" fmla="*/ 59 h 105"/>
                <a:gd name="T50" fmla="*/ 166 w 170"/>
                <a:gd name="T51" fmla="*/ 50 h 105"/>
                <a:gd name="T52" fmla="*/ 162 w 170"/>
                <a:gd name="T53" fmla="*/ 43 h 105"/>
                <a:gd name="T54" fmla="*/ 154 w 170"/>
                <a:gd name="T55" fmla="*/ 36 h 105"/>
                <a:gd name="T56" fmla="*/ 146 w 170"/>
                <a:gd name="T57" fmla="*/ 28 h 105"/>
                <a:gd name="T58" fmla="*/ 134 w 170"/>
                <a:gd name="T59" fmla="*/ 23 h 105"/>
                <a:gd name="T60" fmla="*/ 124 w 170"/>
                <a:gd name="T61" fmla="*/ 19 h 105"/>
                <a:gd name="T62" fmla="*/ 112 w 170"/>
                <a:gd name="T63" fmla="*/ 13 h 105"/>
                <a:gd name="T64" fmla="*/ 100 w 170"/>
                <a:gd name="T65" fmla="*/ 10 h 105"/>
                <a:gd name="T66" fmla="*/ 89 w 170"/>
                <a:gd name="T67" fmla="*/ 7 h 105"/>
                <a:gd name="T68" fmla="*/ 80 w 170"/>
                <a:gd name="T69" fmla="*/ 5 h 105"/>
                <a:gd name="T70" fmla="*/ 71 w 170"/>
                <a:gd name="T71" fmla="*/ 1 h 105"/>
                <a:gd name="T72" fmla="*/ 64 w 170"/>
                <a:gd name="T73" fmla="*/ 0 h 105"/>
                <a:gd name="T74" fmla="*/ 58 w 170"/>
                <a:gd name="T75" fmla="*/ 0 h 10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0"/>
                <a:gd name="T115" fmla="*/ 0 h 105"/>
                <a:gd name="T116" fmla="*/ 170 w 170"/>
                <a:gd name="T117" fmla="*/ 105 h 10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0" h="105">
                  <a:moveTo>
                    <a:pt x="58" y="0"/>
                  </a:moveTo>
                  <a:lnTo>
                    <a:pt x="0" y="92"/>
                  </a:lnTo>
                  <a:lnTo>
                    <a:pt x="2" y="92"/>
                  </a:lnTo>
                  <a:lnTo>
                    <a:pt x="6" y="93"/>
                  </a:lnTo>
                  <a:lnTo>
                    <a:pt x="9" y="93"/>
                  </a:lnTo>
                  <a:lnTo>
                    <a:pt x="12" y="95"/>
                  </a:lnTo>
                  <a:lnTo>
                    <a:pt x="17" y="95"/>
                  </a:lnTo>
                  <a:lnTo>
                    <a:pt x="21" y="97"/>
                  </a:lnTo>
                  <a:lnTo>
                    <a:pt x="26" y="97"/>
                  </a:lnTo>
                  <a:lnTo>
                    <a:pt x="32" y="98"/>
                  </a:lnTo>
                  <a:lnTo>
                    <a:pt x="34" y="98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4" y="101"/>
                  </a:lnTo>
                  <a:lnTo>
                    <a:pt x="47" y="101"/>
                  </a:lnTo>
                  <a:lnTo>
                    <a:pt x="49" y="102"/>
                  </a:lnTo>
                  <a:lnTo>
                    <a:pt x="54" y="102"/>
                  </a:lnTo>
                  <a:lnTo>
                    <a:pt x="57" y="103"/>
                  </a:lnTo>
                  <a:lnTo>
                    <a:pt x="60" y="103"/>
                  </a:lnTo>
                  <a:lnTo>
                    <a:pt x="63" y="104"/>
                  </a:lnTo>
                  <a:lnTo>
                    <a:pt x="67" y="104"/>
                  </a:lnTo>
                  <a:lnTo>
                    <a:pt x="71" y="105"/>
                  </a:lnTo>
                  <a:lnTo>
                    <a:pt x="74" y="105"/>
                  </a:lnTo>
                  <a:lnTo>
                    <a:pt x="77" y="105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92" y="105"/>
                  </a:lnTo>
                  <a:lnTo>
                    <a:pt x="95" y="105"/>
                  </a:lnTo>
                  <a:lnTo>
                    <a:pt x="99" y="105"/>
                  </a:lnTo>
                  <a:lnTo>
                    <a:pt x="102" y="105"/>
                  </a:lnTo>
                  <a:lnTo>
                    <a:pt x="106" y="105"/>
                  </a:lnTo>
                  <a:lnTo>
                    <a:pt x="109" y="104"/>
                  </a:lnTo>
                  <a:lnTo>
                    <a:pt x="112" y="104"/>
                  </a:lnTo>
                  <a:lnTo>
                    <a:pt x="117" y="104"/>
                  </a:lnTo>
                  <a:lnTo>
                    <a:pt x="120" y="103"/>
                  </a:lnTo>
                  <a:lnTo>
                    <a:pt x="123" y="102"/>
                  </a:lnTo>
                  <a:lnTo>
                    <a:pt x="126" y="102"/>
                  </a:lnTo>
                  <a:lnTo>
                    <a:pt x="132" y="101"/>
                  </a:lnTo>
                  <a:lnTo>
                    <a:pt x="138" y="98"/>
                  </a:lnTo>
                  <a:lnTo>
                    <a:pt x="144" y="96"/>
                  </a:lnTo>
                  <a:lnTo>
                    <a:pt x="149" y="93"/>
                  </a:lnTo>
                  <a:lnTo>
                    <a:pt x="154" y="90"/>
                  </a:lnTo>
                  <a:lnTo>
                    <a:pt x="159" y="87"/>
                  </a:lnTo>
                  <a:lnTo>
                    <a:pt x="162" y="82"/>
                  </a:lnTo>
                  <a:lnTo>
                    <a:pt x="166" y="78"/>
                  </a:lnTo>
                  <a:lnTo>
                    <a:pt x="168" y="73"/>
                  </a:lnTo>
                  <a:lnTo>
                    <a:pt x="170" y="68"/>
                  </a:lnTo>
                  <a:lnTo>
                    <a:pt x="170" y="63"/>
                  </a:lnTo>
                  <a:lnTo>
                    <a:pt x="170" y="59"/>
                  </a:lnTo>
                  <a:lnTo>
                    <a:pt x="169" y="54"/>
                  </a:lnTo>
                  <a:lnTo>
                    <a:pt x="166" y="50"/>
                  </a:lnTo>
                  <a:lnTo>
                    <a:pt x="164" y="47"/>
                  </a:lnTo>
                  <a:lnTo>
                    <a:pt x="162" y="43"/>
                  </a:lnTo>
                  <a:lnTo>
                    <a:pt x="158" y="39"/>
                  </a:lnTo>
                  <a:lnTo>
                    <a:pt x="154" y="36"/>
                  </a:lnTo>
                  <a:lnTo>
                    <a:pt x="149" y="33"/>
                  </a:lnTo>
                  <a:lnTo>
                    <a:pt x="146" y="28"/>
                  </a:lnTo>
                  <a:lnTo>
                    <a:pt x="139" y="25"/>
                  </a:lnTo>
                  <a:lnTo>
                    <a:pt x="134" y="23"/>
                  </a:lnTo>
                  <a:lnTo>
                    <a:pt x="130" y="20"/>
                  </a:lnTo>
                  <a:lnTo>
                    <a:pt x="124" y="19"/>
                  </a:lnTo>
                  <a:lnTo>
                    <a:pt x="118" y="15"/>
                  </a:lnTo>
                  <a:lnTo>
                    <a:pt x="112" y="13"/>
                  </a:lnTo>
                  <a:lnTo>
                    <a:pt x="106" y="11"/>
                  </a:lnTo>
                  <a:lnTo>
                    <a:pt x="100" y="10"/>
                  </a:lnTo>
                  <a:lnTo>
                    <a:pt x="94" y="8"/>
                  </a:lnTo>
                  <a:lnTo>
                    <a:pt x="89" y="7"/>
                  </a:lnTo>
                  <a:lnTo>
                    <a:pt x="84" y="6"/>
                  </a:lnTo>
                  <a:lnTo>
                    <a:pt x="80" y="5"/>
                  </a:lnTo>
                  <a:lnTo>
                    <a:pt x="74" y="2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Freeform 25"/>
            <p:cNvSpPr>
              <a:spLocks/>
            </p:cNvSpPr>
            <p:nvPr/>
          </p:nvSpPr>
          <p:spPr bwMode="auto">
            <a:xfrm>
              <a:off x="2003" y="2037"/>
              <a:ext cx="125" cy="129"/>
            </a:xfrm>
            <a:custGeom>
              <a:avLst/>
              <a:gdLst>
                <a:gd name="T0" fmla="*/ 0 w 125"/>
                <a:gd name="T1" fmla="*/ 26 h 129"/>
                <a:gd name="T2" fmla="*/ 4 w 125"/>
                <a:gd name="T3" fmla="*/ 129 h 129"/>
                <a:gd name="T4" fmla="*/ 5 w 125"/>
                <a:gd name="T5" fmla="*/ 128 h 129"/>
                <a:gd name="T6" fmla="*/ 9 w 125"/>
                <a:gd name="T7" fmla="*/ 127 h 129"/>
                <a:gd name="T8" fmla="*/ 11 w 125"/>
                <a:gd name="T9" fmla="*/ 125 h 129"/>
                <a:gd name="T10" fmla="*/ 14 w 125"/>
                <a:gd name="T11" fmla="*/ 124 h 129"/>
                <a:gd name="T12" fmla="*/ 18 w 125"/>
                <a:gd name="T13" fmla="*/ 122 h 129"/>
                <a:gd name="T14" fmla="*/ 22 w 125"/>
                <a:gd name="T15" fmla="*/ 121 h 129"/>
                <a:gd name="T16" fmla="*/ 26 w 125"/>
                <a:gd name="T17" fmla="*/ 118 h 129"/>
                <a:gd name="T18" fmla="*/ 31 w 125"/>
                <a:gd name="T19" fmla="*/ 116 h 129"/>
                <a:gd name="T20" fmla="*/ 36 w 125"/>
                <a:gd name="T21" fmla="*/ 114 h 129"/>
                <a:gd name="T22" fmla="*/ 43 w 125"/>
                <a:gd name="T23" fmla="*/ 112 h 129"/>
                <a:gd name="T24" fmla="*/ 47 w 125"/>
                <a:gd name="T25" fmla="*/ 109 h 129"/>
                <a:gd name="T26" fmla="*/ 53 w 125"/>
                <a:gd name="T27" fmla="*/ 107 h 129"/>
                <a:gd name="T28" fmla="*/ 59 w 125"/>
                <a:gd name="T29" fmla="*/ 103 h 129"/>
                <a:gd name="T30" fmla="*/ 65 w 125"/>
                <a:gd name="T31" fmla="*/ 100 h 129"/>
                <a:gd name="T32" fmla="*/ 71 w 125"/>
                <a:gd name="T33" fmla="*/ 97 h 129"/>
                <a:gd name="T34" fmla="*/ 76 w 125"/>
                <a:gd name="T35" fmla="*/ 93 h 129"/>
                <a:gd name="T36" fmla="*/ 82 w 125"/>
                <a:gd name="T37" fmla="*/ 89 h 129"/>
                <a:gd name="T38" fmla="*/ 87 w 125"/>
                <a:gd name="T39" fmla="*/ 85 h 129"/>
                <a:gd name="T40" fmla="*/ 92 w 125"/>
                <a:gd name="T41" fmla="*/ 81 h 129"/>
                <a:gd name="T42" fmla="*/ 98 w 125"/>
                <a:gd name="T43" fmla="*/ 76 h 129"/>
                <a:gd name="T44" fmla="*/ 102 w 125"/>
                <a:gd name="T45" fmla="*/ 72 h 129"/>
                <a:gd name="T46" fmla="*/ 107 w 125"/>
                <a:gd name="T47" fmla="*/ 68 h 129"/>
                <a:gd name="T48" fmla="*/ 110 w 125"/>
                <a:gd name="T49" fmla="*/ 63 h 129"/>
                <a:gd name="T50" fmla="*/ 114 w 125"/>
                <a:gd name="T51" fmla="*/ 58 h 129"/>
                <a:gd name="T52" fmla="*/ 117 w 125"/>
                <a:gd name="T53" fmla="*/ 54 h 129"/>
                <a:gd name="T54" fmla="*/ 120 w 125"/>
                <a:gd name="T55" fmla="*/ 48 h 129"/>
                <a:gd name="T56" fmla="*/ 122 w 125"/>
                <a:gd name="T57" fmla="*/ 43 h 129"/>
                <a:gd name="T58" fmla="*/ 123 w 125"/>
                <a:gd name="T59" fmla="*/ 38 h 129"/>
                <a:gd name="T60" fmla="*/ 125 w 125"/>
                <a:gd name="T61" fmla="*/ 33 h 129"/>
                <a:gd name="T62" fmla="*/ 125 w 125"/>
                <a:gd name="T63" fmla="*/ 28 h 129"/>
                <a:gd name="T64" fmla="*/ 124 w 125"/>
                <a:gd name="T65" fmla="*/ 21 h 129"/>
                <a:gd name="T66" fmla="*/ 123 w 125"/>
                <a:gd name="T67" fmla="*/ 17 h 129"/>
                <a:gd name="T68" fmla="*/ 121 w 125"/>
                <a:gd name="T69" fmla="*/ 13 h 129"/>
                <a:gd name="T70" fmla="*/ 119 w 125"/>
                <a:gd name="T71" fmla="*/ 9 h 129"/>
                <a:gd name="T72" fmla="*/ 115 w 125"/>
                <a:gd name="T73" fmla="*/ 6 h 129"/>
                <a:gd name="T74" fmla="*/ 112 w 125"/>
                <a:gd name="T75" fmla="*/ 5 h 129"/>
                <a:gd name="T76" fmla="*/ 109 w 125"/>
                <a:gd name="T77" fmla="*/ 2 h 129"/>
                <a:gd name="T78" fmla="*/ 104 w 125"/>
                <a:gd name="T79" fmla="*/ 2 h 129"/>
                <a:gd name="T80" fmla="*/ 99 w 125"/>
                <a:gd name="T81" fmla="*/ 0 h 129"/>
                <a:gd name="T82" fmla="*/ 95 w 125"/>
                <a:gd name="T83" fmla="*/ 0 h 129"/>
                <a:gd name="T84" fmla="*/ 89 w 125"/>
                <a:gd name="T85" fmla="*/ 0 h 129"/>
                <a:gd name="T86" fmla="*/ 84 w 125"/>
                <a:gd name="T87" fmla="*/ 0 h 129"/>
                <a:gd name="T88" fmla="*/ 78 w 125"/>
                <a:gd name="T89" fmla="*/ 0 h 129"/>
                <a:gd name="T90" fmla="*/ 73 w 125"/>
                <a:gd name="T91" fmla="*/ 1 h 129"/>
                <a:gd name="T92" fmla="*/ 66 w 125"/>
                <a:gd name="T93" fmla="*/ 2 h 129"/>
                <a:gd name="T94" fmla="*/ 62 w 125"/>
                <a:gd name="T95" fmla="*/ 4 h 129"/>
                <a:gd name="T96" fmla="*/ 56 w 125"/>
                <a:gd name="T97" fmla="*/ 5 h 129"/>
                <a:gd name="T98" fmla="*/ 50 w 125"/>
                <a:gd name="T99" fmla="*/ 6 h 129"/>
                <a:gd name="T100" fmla="*/ 44 w 125"/>
                <a:gd name="T101" fmla="*/ 8 h 129"/>
                <a:gd name="T102" fmla="*/ 38 w 125"/>
                <a:gd name="T103" fmla="*/ 9 h 129"/>
                <a:gd name="T104" fmla="*/ 34 w 125"/>
                <a:gd name="T105" fmla="*/ 12 h 129"/>
                <a:gd name="T106" fmla="*/ 28 w 125"/>
                <a:gd name="T107" fmla="*/ 13 h 129"/>
                <a:gd name="T108" fmla="*/ 24 w 125"/>
                <a:gd name="T109" fmla="*/ 15 h 129"/>
                <a:gd name="T110" fmla="*/ 20 w 125"/>
                <a:gd name="T111" fmla="*/ 17 h 129"/>
                <a:gd name="T112" fmla="*/ 15 w 125"/>
                <a:gd name="T113" fmla="*/ 18 h 129"/>
                <a:gd name="T114" fmla="*/ 11 w 125"/>
                <a:gd name="T115" fmla="*/ 19 h 129"/>
                <a:gd name="T116" fmla="*/ 8 w 125"/>
                <a:gd name="T117" fmla="*/ 20 h 129"/>
                <a:gd name="T118" fmla="*/ 6 w 125"/>
                <a:gd name="T119" fmla="*/ 22 h 129"/>
                <a:gd name="T120" fmla="*/ 1 w 125"/>
                <a:gd name="T121" fmla="*/ 25 h 129"/>
                <a:gd name="T122" fmla="*/ 0 w 125"/>
                <a:gd name="T123" fmla="*/ 26 h 129"/>
                <a:gd name="T124" fmla="*/ 0 w 125"/>
                <a:gd name="T125" fmla="*/ 26 h 1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5"/>
                <a:gd name="T190" fmla="*/ 0 h 129"/>
                <a:gd name="T191" fmla="*/ 125 w 125"/>
                <a:gd name="T192" fmla="*/ 129 h 1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5" h="129">
                  <a:moveTo>
                    <a:pt x="0" y="26"/>
                  </a:moveTo>
                  <a:lnTo>
                    <a:pt x="4" y="129"/>
                  </a:lnTo>
                  <a:lnTo>
                    <a:pt x="5" y="128"/>
                  </a:lnTo>
                  <a:lnTo>
                    <a:pt x="9" y="127"/>
                  </a:lnTo>
                  <a:lnTo>
                    <a:pt x="11" y="125"/>
                  </a:lnTo>
                  <a:lnTo>
                    <a:pt x="14" y="124"/>
                  </a:lnTo>
                  <a:lnTo>
                    <a:pt x="18" y="122"/>
                  </a:lnTo>
                  <a:lnTo>
                    <a:pt x="22" y="121"/>
                  </a:lnTo>
                  <a:lnTo>
                    <a:pt x="26" y="118"/>
                  </a:lnTo>
                  <a:lnTo>
                    <a:pt x="31" y="116"/>
                  </a:lnTo>
                  <a:lnTo>
                    <a:pt x="36" y="114"/>
                  </a:lnTo>
                  <a:lnTo>
                    <a:pt x="43" y="112"/>
                  </a:lnTo>
                  <a:lnTo>
                    <a:pt x="47" y="109"/>
                  </a:lnTo>
                  <a:lnTo>
                    <a:pt x="53" y="107"/>
                  </a:lnTo>
                  <a:lnTo>
                    <a:pt x="59" y="103"/>
                  </a:lnTo>
                  <a:lnTo>
                    <a:pt x="65" y="100"/>
                  </a:lnTo>
                  <a:lnTo>
                    <a:pt x="71" y="97"/>
                  </a:lnTo>
                  <a:lnTo>
                    <a:pt x="76" y="93"/>
                  </a:lnTo>
                  <a:lnTo>
                    <a:pt x="82" y="89"/>
                  </a:lnTo>
                  <a:lnTo>
                    <a:pt x="87" y="85"/>
                  </a:lnTo>
                  <a:lnTo>
                    <a:pt x="92" y="81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7" y="68"/>
                  </a:lnTo>
                  <a:lnTo>
                    <a:pt x="110" y="63"/>
                  </a:lnTo>
                  <a:lnTo>
                    <a:pt x="114" y="58"/>
                  </a:lnTo>
                  <a:lnTo>
                    <a:pt x="117" y="54"/>
                  </a:lnTo>
                  <a:lnTo>
                    <a:pt x="120" y="48"/>
                  </a:lnTo>
                  <a:lnTo>
                    <a:pt x="122" y="43"/>
                  </a:lnTo>
                  <a:lnTo>
                    <a:pt x="123" y="38"/>
                  </a:lnTo>
                  <a:lnTo>
                    <a:pt x="125" y="33"/>
                  </a:lnTo>
                  <a:lnTo>
                    <a:pt x="125" y="28"/>
                  </a:lnTo>
                  <a:lnTo>
                    <a:pt x="124" y="21"/>
                  </a:lnTo>
                  <a:lnTo>
                    <a:pt x="123" y="17"/>
                  </a:lnTo>
                  <a:lnTo>
                    <a:pt x="121" y="13"/>
                  </a:lnTo>
                  <a:lnTo>
                    <a:pt x="119" y="9"/>
                  </a:lnTo>
                  <a:lnTo>
                    <a:pt x="115" y="6"/>
                  </a:lnTo>
                  <a:lnTo>
                    <a:pt x="112" y="5"/>
                  </a:lnTo>
                  <a:lnTo>
                    <a:pt x="109" y="2"/>
                  </a:lnTo>
                  <a:lnTo>
                    <a:pt x="104" y="2"/>
                  </a:lnTo>
                  <a:lnTo>
                    <a:pt x="99" y="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73" y="1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5"/>
                  </a:lnTo>
                  <a:lnTo>
                    <a:pt x="50" y="6"/>
                  </a:lnTo>
                  <a:lnTo>
                    <a:pt x="44" y="8"/>
                  </a:lnTo>
                  <a:lnTo>
                    <a:pt x="38" y="9"/>
                  </a:lnTo>
                  <a:lnTo>
                    <a:pt x="34" y="12"/>
                  </a:lnTo>
                  <a:lnTo>
                    <a:pt x="28" y="13"/>
                  </a:lnTo>
                  <a:lnTo>
                    <a:pt x="24" y="15"/>
                  </a:lnTo>
                  <a:lnTo>
                    <a:pt x="20" y="17"/>
                  </a:lnTo>
                  <a:lnTo>
                    <a:pt x="15" y="18"/>
                  </a:lnTo>
                  <a:lnTo>
                    <a:pt x="11" y="19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1" y="25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2" name="Freeform 26"/>
            <p:cNvSpPr>
              <a:spLocks/>
            </p:cNvSpPr>
            <p:nvPr/>
          </p:nvSpPr>
          <p:spPr bwMode="auto">
            <a:xfrm>
              <a:off x="2407" y="2035"/>
              <a:ext cx="203" cy="255"/>
            </a:xfrm>
            <a:custGeom>
              <a:avLst/>
              <a:gdLst>
                <a:gd name="T0" fmla="*/ 63 w 203"/>
                <a:gd name="T1" fmla="*/ 253 h 255"/>
                <a:gd name="T2" fmla="*/ 56 w 203"/>
                <a:gd name="T3" fmla="*/ 247 h 255"/>
                <a:gd name="T4" fmla="*/ 50 w 203"/>
                <a:gd name="T5" fmla="*/ 239 h 255"/>
                <a:gd name="T6" fmla="*/ 42 w 203"/>
                <a:gd name="T7" fmla="*/ 231 h 255"/>
                <a:gd name="T8" fmla="*/ 35 w 203"/>
                <a:gd name="T9" fmla="*/ 220 h 255"/>
                <a:gd name="T10" fmla="*/ 28 w 203"/>
                <a:gd name="T11" fmla="*/ 211 h 255"/>
                <a:gd name="T12" fmla="*/ 24 w 203"/>
                <a:gd name="T13" fmla="*/ 205 h 255"/>
                <a:gd name="T14" fmla="*/ 20 w 203"/>
                <a:gd name="T15" fmla="*/ 198 h 255"/>
                <a:gd name="T16" fmla="*/ 17 w 203"/>
                <a:gd name="T17" fmla="*/ 192 h 255"/>
                <a:gd name="T18" fmla="*/ 13 w 203"/>
                <a:gd name="T19" fmla="*/ 183 h 255"/>
                <a:gd name="T20" fmla="*/ 10 w 203"/>
                <a:gd name="T21" fmla="*/ 176 h 255"/>
                <a:gd name="T22" fmla="*/ 6 w 203"/>
                <a:gd name="T23" fmla="*/ 167 h 255"/>
                <a:gd name="T24" fmla="*/ 4 w 203"/>
                <a:gd name="T25" fmla="*/ 159 h 255"/>
                <a:gd name="T26" fmla="*/ 2 w 203"/>
                <a:gd name="T27" fmla="*/ 151 h 255"/>
                <a:gd name="T28" fmla="*/ 1 w 203"/>
                <a:gd name="T29" fmla="*/ 141 h 255"/>
                <a:gd name="T30" fmla="*/ 0 w 203"/>
                <a:gd name="T31" fmla="*/ 132 h 255"/>
                <a:gd name="T32" fmla="*/ 0 w 203"/>
                <a:gd name="T33" fmla="*/ 124 h 255"/>
                <a:gd name="T34" fmla="*/ 1 w 203"/>
                <a:gd name="T35" fmla="*/ 115 h 255"/>
                <a:gd name="T36" fmla="*/ 2 w 203"/>
                <a:gd name="T37" fmla="*/ 105 h 255"/>
                <a:gd name="T38" fmla="*/ 4 w 203"/>
                <a:gd name="T39" fmla="*/ 96 h 255"/>
                <a:gd name="T40" fmla="*/ 6 w 203"/>
                <a:gd name="T41" fmla="*/ 87 h 255"/>
                <a:gd name="T42" fmla="*/ 11 w 203"/>
                <a:gd name="T43" fmla="*/ 77 h 255"/>
                <a:gd name="T44" fmla="*/ 16 w 203"/>
                <a:gd name="T45" fmla="*/ 68 h 255"/>
                <a:gd name="T46" fmla="*/ 23 w 203"/>
                <a:gd name="T47" fmla="*/ 58 h 255"/>
                <a:gd name="T48" fmla="*/ 30 w 203"/>
                <a:gd name="T49" fmla="*/ 49 h 255"/>
                <a:gd name="T50" fmla="*/ 38 w 203"/>
                <a:gd name="T51" fmla="*/ 40 h 255"/>
                <a:gd name="T52" fmla="*/ 46 w 203"/>
                <a:gd name="T53" fmla="*/ 30 h 255"/>
                <a:gd name="T54" fmla="*/ 55 w 203"/>
                <a:gd name="T55" fmla="*/ 23 h 255"/>
                <a:gd name="T56" fmla="*/ 63 w 203"/>
                <a:gd name="T57" fmla="*/ 17 h 255"/>
                <a:gd name="T58" fmla="*/ 70 w 203"/>
                <a:gd name="T59" fmla="*/ 11 h 255"/>
                <a:gd name="T60" fmla="*/ 79 w 203"/>
                <a:gd name="T61" fmla="*/ 8 h 255"/>
                <a:gd name="T62" fmla="*/ 87 w 203"/>
                <a:gd name="T63" fmla="*/ 4 h 255"/>
                <a:gd name="T64" fmla="*/ 95 w 203"/>
                <a:gd name="T65" fmla="*/ 2 h 255"/>
                <a:gd name="T66" fmla="*/ 103 w 203"/>
                <a:gd name="T67" fmla="*/ 1 h 255"/>
                <a:gd name="T68" fmla="*/ 109 w 203"/>
                <a:gd name="T69" fmla="*/ 0 h 255"/>
                <a:gd name="T70" fmla="*/ 117 w 203"/>
                <a:gd name="T71" fmla="*/ 0 h 255"/>
                <a:gd name="T72" fmla="*/ 123 w 203"/>
                <a:gd name="T73" fmla="*/ 0 h 255"/>
                <a:gd name="T74" fmla="*/ 130 w 203"/>
                <a:gd name="T75" fmla="*/ 1 h 255"/>
                <a:gd name="T76" fmla="*/ 136 w 203"/>
                <a:gd name="T77" fmla="*/ 2 h 255"/>
                <a:gd name="T78" fmla="*/ 143 w 203"/>
                <a:gd name="T79" fmla="*/ 4 h 255"/>
                <a:gd name="T80" fmla="*/ 150 w 203"/>
                <a:gd name="T81" fmla="*/ 7 h 255"/>
                <a:gd name="T82" fmla="*/ 158 w 203"/>
                <a:gd name="T83" fmla="*/ 10 h 255"/>
                <a:gd name="T84" fmla="*/ 168 w 203"/>
                <a:gd name="T85" fmla="*/ 17 h 255"/>
                <a:gd name="T86" fmla="*/ 177 w 203"/>
                <a:gd name="T87" fmla="*/ 23 h 255"/>
                <a:gd name="T88" fmla="*/ 185 w 203"/>
                <a:gd name="T89" fmla="*/ 31 h 255"/>
                <a:gd name="T90" fmla="*/ 191 w 203"/>
                <a:gd name="T91" fmla="*/ 37 h 255"/>
                <a:gd name="T92" fmla="*/ 196 w 203"/>
                <a:gd name="T93" fmla="*/ 43 h 255"/>
                <a:gd name="T94" fmla="*/ 202 w 203"/>
                <a:gd name="T95" fmla="*/ 48 h 255"/>
                <a:gd name="T96" fmla="*/ 148 w 203"/>
                <a:gd name="T97" fmla="*/ 57 h 255"/>
                <a:gd name="T98" fmla="*/ 65 w 203"/>
                <a:gd name="T99" fmla="*/ 255 h 2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3"/>
                <a:gd name="T151" fmla="*/ 0 h 255"/>
                <a:gd name="T152" fmla="*/ 203 w 203"/>
                <a:gd name="T153" fmla="*/ 255 h 2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3" h="255">
                  <a:moveTo>
                    <a:pt x="65" y="255"/>
                  </a:moveTo>
                  <a:lnTo>
                    <a:pt x="63" y="253"/>
                  </a:lnTo>
                  <a:lnTo>
                    <a:pt x="58" y="250"/>
                  </a:lnTo>
                  <a:lnTo>
                    <a:pt x="56" y="247"/>
                  </a:lnTo>
                  <a:lnTo>
                    <a:pt x="53" y="243"/>
                  </a:lnTo>
                  <a:lnTo>
                    <a:pt x="50" y="239"/>
                  </a:lnTo>
                  <a:lnTo>
                    <a:pt x="46" y="236"/>
                  </a:lnTo>
                  <a:lnTo>
                    <a:pt x="42" y="231"/>
                  </a:lnTo>
                  <a:lnTo>
                    <a:pt x="39" y="226"/>
                  </a:lnTo>
                  <a:lnTo>
                    <a:pt x="35" y="220"/>
                  </a:lnTo>
                  <a:lnTo>
                    <a:pt x="30" y="214"/>
                  </a:lnTo>
                  <a:lnTo>
                    <a:pt x="28" y="211"/>
                  </a:lnTo>
                  <a:lnTo>
                    <a:pt x="27" y="208"/>
                  </a:lnTo>
                  <a:lnTo>
                    <a:pt x="24" y="205"/>
                  </a:lnTo>
                  <a:lnTo>
                    <a:pt x="23" y="201"/>
                  </a:lnTo>
                  <a:lnTo>
                    <a:pt x="20" y="198"/>
                  </a:lnTo>
                  <a:lnTo>
                    <a:pt x="19" y="195"/>
                  </a:lnTo>
                  <a:lnTo>
                    <a:pt x="17" y="192"/>
                  </a:lnTo>
                  <a:lnTo>
                    <a:pt x="15" y="188"/>
                  </a:lnTo>
                  <a:lnTo>
                    <a:pt x="13" y="183"/>
                  </a:lnTo>
                  <a:lnTo>
                    <a:pt x="12" y="180"/>
                  </a:lnTo>
                  <a:lnTo>
                    <a:pt x="10" y="176"/>
                  </a:lnTo>
                  <a:lnTo>
                    <a:pt x="8" y="172"/>
                  </a:lnTo>
                  <a:lnTo>
                    <a:pt x="6" y="167"/>
                  </a:lnTo>
                  <a:lnTo>
                    <a:pt x="5" y="164"/>
                  </a:lnTo>
                  <a:lnTo>
                    <a:pt x="4" y="159"/>
                  </a:lnTo>
                  <a:lnTo>
                    <a:pt x="3" y="155"/>
                  </a:lnTo>
                  <a:lnTo>
                    <a:pt x="2" y="151"/>
                  </a:lnTo>
                  <a:lnTo>
                    <a:pt x="2" y="146"/>
                  </a:lnTo>
                  <a:lnTo>
                    <a:pt x="1" y="141"/>
                  </a:lnTo>
                  <a:lnTo>
                    <a:pt x="1" y="138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0" y="124"/>
                  </a:lnTo>
                  <a:lnTo>
                    <a:pt x="1" y="120"/>
                  </a:lnTo>
                  <a:lnTo>
                    <a:pt x="1" y="115"/>
                  </a:lnTo>
                  <a:lnTo>
                    <a:pt x="1" y="111"/>
                  </a:lnTo>
                  <a:lnTo>
                    <a:pt x="2" y="105"/>
                  </a:lnTo>
                  <a:lnTo>
                    <a:pt x="3" y="101"/>
                  </a:lnTo>
                  <a:lnTo>
                    <a:pt x="4" y="96"/>
                  </a:lnTo>
                  <a:lnTo>
                    <a:pt x="5" y="91"/>
                  </a:lnTo>
                  <a:lnTo>
                    <a:pt x="6" y="87"/>
                  </a:lnTo>
                  <a:lnTo>
                    <a:pt x="10" y="83"/>
                  </a:lnTo>
                  <a:lnTo>
                    <a:pt x="11" y="77"/>
                  </a:lnTo>
                  <a:lnTo>
                    <a:pt x="14" y="73"/>
                  </a:lnTo>
                  <a:lnTo>
                    <a:pt x="16" y="68"/>
                  </a:lnTo>
                  <a:lnTo>
                    <a:pt x="19" y="63"/>
                  </a:lnTo>
                  <a:lnTo>
                    <a:pt x="23" y="58"/>
                  </a:lnTo>
                  <a:lnTo>
                    <a:pt x="26" y="54"/>
                  </a:lnTo>
                  <a:lnTo>
                    <a:pt x="30" y="49"/>
                  </a:lnTo>
                  <a:lnTo>
                    <a:pt x="35" y="45"/>
                  </a:lnTo>
                  <a:lnTo>
                    <a:pt x="38" y="40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51" y="27"/>
                  </a:lnTo>
                  <a:lnTo>
                    <a:pt x="55" y="23"/>
                  </a:lnTo>
                  <a:lnTo>
                    <a:pt x="58" y="20"/>
                  </a:lnTo>
                  <a:lnTo>
                    <a:pt x="63" y="17"/>
                  </a:lnTo>
                  <a:lnTo>
                    <a:pt x="67" y="15"/>
                  </a:lnTo>
                  <a:lnTo>
                    <a:pt x="70" y="11"/>
                  </a:lnTo>
                  <a:lnTo>
                    <a:pt x="75" y="9"/>
                  </a:lnTo>
                  <a:lnTo>
                    <a:pt x="79" y="8"/>
                  </a:lnTo>
                  <a:lnTo>
                    <a:pt x="83" y="6"/>
                  </a:lnTo>
                  <a:lnTo>
                    <a:pt x="87" y="4"/>
                  </a:lnTo>
                  <a:lnTo>
                    <a:pt x="91" y="3"/>
                  </a:lnTo>
                  <a:lnTo>
                    <a:pt x="95" y="2"/>
                  </a:lnTo>
                  <a:lnTo>
                    <a:pt x="100" y="2"/>
                  </a:lnTo>
                  <a:lnTo>
                    <a:pt x="103" y="1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3" y="0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3" y="1"/>
                  </a:lnTo>
                  <a:lnTo>
                    <a:pt x="136" y="2"/>
                  </a:lnTo>
                  <a:lnTo>
                    <a:pt x="140" y="3"/>
                  </a:lnTo>
                  <a:lnTo>
                    <a:pt x="143" y="4"/>
                  </a:lnTo>
                  <a:lnTo>
                    <a:pt x="146" y="5"/>
                  </a:lnTo>
                  <a:lnTo>
                    <a:pt x="150" y="7"/>
                  </a:lnTo>
                  <a:lnTo>
                    <a:pt x="153" y="8"/>
                  </a:lnTo>
                  <a:lnTo>
                    <a:pt x="158" y="10"/>
                  </a:lnTo>
                  <a:lnTo>
                    <a:pt x="163" y="14"/>
                  </a:lnTo>
                  <a:lnTo>
                    <a:pt x="168" y="17"/>
                  </a:lnTo>
                  <a:lnTo>
                    <a:pt x="173" y="20"/>
                  </a:lnTo>
                  <a:lnTo>
                    <a:pt x="177" y="23"/>
                  </a:lnTo>
                  <a:lnTo>
                    <a:pt x="181" y="28"/>
                  </a:lnTo>
                  <a:lnTo>
                    <a:pt x="185" y="31"/>
                  </a:lnTo>
                  <a:lnTo>
                    <a:pt x="189" y="34"/>
                  </a:lnTo>
                  <a:lnTo>
                    <a:pt x="191" y="37"/>
                  </a:lnTo>
                  <a:lnTo>
                    <a:pt x="194" y="41"/>
                  </a:lnTo>
                  <a:lnTo>
                    <a:pt x="196" y="43"/>
                  </a:lnTo>
                  <a:lnTo>
                    <a:pt x="198" y="46"/>
                  </a:lnTo>
                  <a:lnTo>
                    <a:pt x="202" y="48"/>
                  </a:lnTo>
                  <a:lnTo>
                    <a:pt x="203" y="50"/>
                  </a:lnTo>
                  <a:lnTo>
                    <a:pt x="148" y="57"/>
                  </a:lnTo>
                  <a:lnTo>
                    <a:pt x="67" y="159"/>
                  </a:lnTo>
                  <a:lnTo>
                    <a:pt x="65" y="255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3" name="Freeform 27"/>
            <p:cNvSpPr>
              <a:spLocks/>
            </p:cNvSpPr>
            <p:nvPr/>
          </p:nvSpPr>
          <p:spPr bwMode="auto">
            <a:xfrm>
              <a:off x="2497" y="2130"/>
              <a:ext cx="205" cy="213"/>
            </a:xfrm>
            <a:custGeom>
              <a:avLst/>
              <a:gdLst>
                <a:gd name="T0" fmla="*/ 26 w 205"/>
                <a:gd name="T1" fmla="*/ 211 h 213"/>
                <a:gd name="T2" fmla="*/ 22 w 205"/>
                <a:gd name="T3" fmla="*/ 202 h 213"/>
                <a:gd name="T4" fmla="*/ 18 w 205"/>
                <a:gd name="T5" fmla="*/ 195 h 213"/>
                <a:gd name="T6" fmla="*/ 14 w 205"/>
                <a:gd name="T7" fmla="*/ 185 h 213"/>
                <a:gd name="T8" fmla="*/ 11 w 205"/>
                <a:gd name="T9" fmla="*/ 175 h 213"/>
                <a:gd name="T10" fmla="*/ 9 w 205"/>
                <a:gd name="T11" fmla="*/ 169 h 213"/>
                <a:gd name="T12" fmla="*/ 6 w 205"/>
                <a:gd name="T13" fmla="*/ 163 h 213"/>
                <a:gd name="T14" fmla="*/ 5 w 205"/>
                <a:gd name="T15" fmla="*/ 155 h 213"/>
                <a:gd name="T16" fmla="*/ 3 w 205"/>
                <a:gd name="T17" fmla="*/ 148 h 213"/>
                <a:gd name="T18" fmla="*/ 2 w 205"/>
                <a:gd name="T19" fmla="*/ 141 h 213"/>
                <a:gd name="T20" fmla="*/ 1 w 205"/>
                <a:gd name="T21" fmla="*/ 132 h 213"/>
                <a:gd name="T22" fmla="*/ 1 w 205"/>
                <a:gd name="T23" fmla="*/ 125 h 213"/>
                <a:gd name="T24" fmla="*/ 0 w 205"/>
                <a:gd name="T25" fmla="*/ 116 h 213"/>
                <a:gd name="T26" fmla="*/ 0 w 205"/>
                <a:gd name="T27" fmla="*/ 109 h 213"/>
                <a:gd name="T28" fmla="*/ 1 w 205"/>
                <a:gd name="T29" fmla="*/ 100 h 213"/>
                <a:gd name="T30" fmla="*/ 1 w 205"/>
                <a:gd name="T31" fmla="*/ 92 h 213"/>
                <a:gd name="T32" fmla="*/ 3 w 205"/>
                <a:gd name="T33" fmla="*/ 85 h 213"/>
                <a:gd name="T34" fmla="*/ 5 w 205"/>
                <a:gd name="T35" fmla="*/ 76 h 213"/>
                <a:gd name="T36" fmla="*/ 7 w 205"/>
                <a:gd name="T37" fmla="*/ 69 h 213"/>
                <a:gd name="T38" fmla="*/ 12 w 205"/>
                <a:gd name="T39" fmla="*/ 61 h 213"/>
                <a:gd name="T40" fmla="*/ 15 w 205"/>
                <a:gd name="T41" fmla="*/ 54 h 213"/>
                <a:gd name="T42" fmla="*/ 20 w 205"/>
                <a:gd name="T43" fmla="*/ 46 h 213"/>
                <a:gd name="T44" fmla="*/ 27 w 205"/>
                <a:gd name="T45" fmla="*/ 40 h 213"/>
                <a:gd name="T46" fmla="*/ 33 w 205"/>
                <a:gd name="T47" fmla="*/ 33 h 213"/>
                <a:gd name="T48" fmla="*/ 41 w 205"/>
                <a:gd name="T49" fmla="*/ 27 h 213"/>
                <a:gd name="T50" fmla="*/ 50 w 205"/>
                <a:gd name="T51" fmla="*/ 21 h 213"/>
                <a:gd name="T52" fmla="*/ 60 w 205"/>
                <a:gd name="T53" fmla="*/ 16 h 213"/>
                <a:gd name="T54" fmla="*/ 68 w 205"/>
                <a:gd name="T55" fmla="*/ 10 h 213"/>
                <a:gd name="T56" fmla="*/ 78 w 205"/>
                <a:gd name="T57" fmla="*/ 7 h 213"/>
                <a:gd name="T58" fmla="*/ 87 w 205"/>
                <a:gd name="T59" fmla="*/ 5 h 213"/>
                <a:gd name="T60" fmla="*/ 94 w 205"/>
                <a:gd name="T61" fmla="*/ 2 h 213"/>
                <a:gd name="T62" fmla="*/ 103 w 205"/>
                <a:gd name="T63" fmla="*/ 0 h 213"/>
                <a:gd name="T64" fmla="*/ 109 w 205"/>
                <a:gd name="T65" fmla="*/ 0 h 213"/>
                <a:gd name="T66" fmla="*/ 118 w 205"/>
                <a:gd name="T67" fmla="*/ 0 h 213"/>
                <a:gd name="T68" fmla="*/ 125 w 205"/>
                <a:gd name="T69" fmla="*/ 0 h 213"/>
                <a:gd name="T70" fmla="*/ 132 w 205"/>
                <a:gd name="T71" fmla="*/ 0 h 213"/>
                <a:gd name="T72" fmla="*/ 138 w 205"/>
                <a:gd name="T73" fmla="*/ 1 h 213"/>
                <a:gd name="T74" fmla="*/ 144 w 205"/>
                <a:gd name="T75" fmla="*/ 3 h 213"/>
                <a:gd name="T76" fmla="*/ 153 w 205"/>
                <a:gd name="T77" fmla="*/ 6 h 213"/>
                <a:gd name="T78" fmla="*/ 164 w 205"/>
                <a:gd name="T79" fmla="*/ 13 h 213"/>
                <a:gd name="T80" fmla="*/ 172 w 205"/>
                <a:gd name="T81" fmla="*/ 18 h 213"/>
                <a:gd name="T82" fmla="*/ 180 w 205"/>
                <a:gd name="T83" fmla="*/ 24 h 213"/>
                <a:gd name="T84" fmla="*/ 188 w 205"/>
                <a:gd name="T85" fmla="*/ 31 h 213"/>
                <a:gd name="T86" fmla="*/ 193 w 205"/>
                <a:gd name="T87" fmla="*/ 37 h 213"/>
                <a:gd name="T88" fmla="*/ 199 w 205"/>
                <a:gd name="T89" fmla="*/ 46 h 213"/>
                <a:gd name="T90" fmla="*/ 204 w 205"/>
                <a:gd name="T91" fmla="*/ 54 h 213"/>
                <a:gd name="T92" fmla="*/ 144 w 205"/>
                <a:gd name="T93" fmla="*/ 46 h 213"/>
                <a:gd name="T94" fmla="*/ 27 w 205"/>
                <a:gd name="T95" fmla="*/ 213 h 2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05"/>
                <a:gd name="T145" fmla="*/ 0 h 213"/>
                <a:gd name="T146" fmla="*/ 205 w 205"/>
                <a:gd name="T147" fmla="*/ 213 h 21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05" h="213">
                  <a:moveTo>
                    <a:pt x="27" y="213"/>
                  </a:moveTo>
                  <a:lnTo>
                    <a:pt x="26" y="211"/>
                  </a:lnTo>
                  <a:lnTo>
                    <a:pt x="24" y="207"/>
                  </a:lnTo>
                  <a:lnTo>
                    <a:pt x="22" y="202"/>
                  </a:lnTo>
                  <a:lnTo>
                    <a:pt x="20" y="199"/>
                  </a:lnTo>
                  <a:lnTo>
                    <a:pt x="18" y="195"/>
                  </a:lnTo>
                  <a:lnTo>
                    <a:pt x="16" y="191"/>
                  </a:lnTo>
                  <a:lnTo>
                    <a:pt x="14" y="185"/>
                  </a:lnTo>
                  <a:lnTo>
                    <a:pt x="12" y="179"/>
                  </a:lnTo>
                  <a:lnTo>
                    <a:pt x="11" y="175"/>
                  </a:lnTo>
                  <a:lnTo>
                    <a:pt x="10" y="172"/>
                  </a:lnTo>
                  <a:lnTo>
                    <a:pt x="9" y="169"/>
                  </a:lnTo>
                  <a:lnTo>
                    <a:pt x="7" y="167"/>
                  </a:lnTo>
                  <a:lnTo>
                    <a:pt x="6" y="163"/>
                  </a:lnTo>
                  <a:lnTo>
                    <a:pt x="6" y="159"/>
                  </a:lnTo>
                  <a:lnTo>
                    <a:pt x="5" y="155"/>
                  </a:lnTo>
                  <a:lnTo>
                    <a:pt x="4" y="152"/>
                  </a:lnTo>
                  <a:lnTo>
                    <a:pt x="3" y="148"/>
                  </a:lnTo>
                  <a:lnTo>
                    <a:pt x="3" y="144"/>
                  </a:lnTo>
                  <a:lnTo>
                    <a:pt x="2" y="141"/>
                  </a:lnTo>
                  <a:lnTo>
                    <a:pt x="2" y="138"/>
                  </a:lnTo>
                  <a:lnTo>
                    <a:pt x="1" y="132"/>
                  </a:lnTo>
                  <a:lnTo>
                    <a:pt x="1" y="129"/>
                  </a:lnTo>
                  <a:lnTo>
                    <a:pt x="1" y="125"/>
                  </a:lnTo>
                  <a:lnTo>
                    <a:pt x="1" y="122"/>
                  </a:lnTo>
                  <a:lnTo>
                    <a:pt x="0" y="116"/>
                  </a:lnTo>
                  <a:lnTo>
                    <a:pt x="0" y="113"/>
                  </a:lnTo>
                  <a:lnTo>
                    <a:pt x="0" y="109"/>
                  </a:lnTo>
                  <a:lnTo>
                    <a:pt x="1" y="105"/>
                  </a:lnTo>
                  <a:lnTo>
                    <a:pt x="1" y="100"/>
                  </a:lnTo>
                  <a:lnTo>
                    <a:pt x="1" y="97"/>
                  </a:lnTo>
                  <a:lnTo>
                    <a:pt x="1" y="92"/>
                  </a:lnTo>
                  <a:lnTo>
                    <a:pt x="2" y="88"/>
                  </a:lnTo>
                  <a:lnTo>
                    <a:pt x="3" y="85"/>
                  </a:lnTo>
                  <a:lnTo>
                    <a:pt x="4" y="81"/>
                  </a:lnTo>
                  <a:lnTo>
                    <a:pt x="5" y="76"/>
                  </a:lnTo>
                  <a:lnTo>
                    <a:pt x="6" y="73"/>
                  </a:lnTo>
                  <a:lnTo>
                    <a:pt x="7" y="69"/>
                  </a:lnTo>
                  <a:lnTo>
                    <a:pt x="10" y="64"/>
                  </a:lnTo>
                  <a:lnTo>
                    <a:pt x="12" y="61"/>
                  </a:lnTo>
                  <a:lnTo>
                    <a:pt x="14" y="58"/>
                  </a:lnTo>
                  <a:lnTo>
                    <a:pt x="15" y="54"/>
                  </a:lnTo>
                  <a:lnTo>
                    <a:pt x="18" y="50"/>
                  </a:lnTo>
                  <a:lnTo>
                    <a:pt x="20" y="46"/>
                  </a:lnTo>
                  <a:lnTo>
                    <a:pt x="24" y="43"/>
                  </a:lnTo>
                  <a:lnTo>
                    <a:pt x="27" y="40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38" y="30"/>
                  </a:lnTo>
                  <a:lnTo>
                    <a:pt x="41" y="27"/>
                  </a:lnTo>
                  <a:lnTo>
                    <a:pt x="45" y="24"/>
                  </a:lnTo>
                  <a:lnTo>
                    <a:pt x="50" y="21"/>
                  </a:lnTo>
                  <a:lnTo>
                    <a:pt x="55" y="19"/>
                  </a:lnTo>
                  <a:lnTo>
                    <a:pt x="60" y="16"/>
                  </a:lnTo>
                  <a:lnTo>
                    <a:pt x="64" y="14"/>
                  </a:lnTo>
                  <a:lnTo>
                    <a:pt x="68" y="10"/>
                  </a:lnTo>
                  <a:lnTo>
                    <a:pt x="74" y="9"/>
                  </a:lnTo>
                  <a:lnTo>
                    <a:pt x="78" y="7"/>
                  </a:lnTo>
                  <a:lnTo>
                    <a:pt x="82" y="6"/>
                  </a:lnTo>
                  <a:lnTo>
                    <a:pt x="87" y="5"/>
                  </a:lnTo>
                  <a:lnTo>
                    <a:pt x="91" y="4"/>
                  </a:lnTo>
                  <a:lnTo>
                    <a:pt x="94" y="2"/>
                  </a:lnTo>
                  <a:lnTo>
                    <a:pt x="99" y="1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5" y="1"/>
                  </a:lnTo>
                  <a:lnTo>
                    <a:pt x="138" y="1"/>
                  </a:lnTo>
                  <a:lnTo>
                    <a:pt x="142" y="3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3" y="6"/>
                  </a:lnTo>
                  <a:lnTo>
                    <a:pt x="158" y="9"/>
                  </a:lnTo>
                  <a:lnTo>
                    <a:pt x="164" y="13"/>
                  </a:lnTo>
                  <a:lnTo>
                    <a:pt x="169" y="16"/>
                  </a:lnTo>
                  <a:lnTo>
                    <a:pt x="172" y="18"/>
                  </a:lnTo>
                  <a:lnTo>
                    <a:pt x="177" y="21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8" y="31"/>
                  </a:lnTo>
                  <a:lnTo>
                    <a:pt x="191" y="34"/>
                  </a:lnTo>
                  <a:lnTo>
                    <a:pt x="193" y="37"/>
                  </a:lnTo>
                  <a:lnTo>
                    <a:pt x="196" y="42"/>
                  </a:lnTo>
                  <a:lnTo>
                    <a:pt x="199" y="46"/>
                  </a:lnTo>
                  <a:lnTo>
                    <a:pt x="203" y="50"/>
                  </a:lnTo>
                  <a:lnTo>
                    <a:pt x="204" y="54"/>
                  </a:lnTo>
                  <a:lnTo>
                    <a:pt x="205" y="55"/>
                  </a:lnTo>
                  <a:lnTo>
                    <a:pt x="144" y="46"/>
                  </a:lnTo>
                  <a:lnTo>
                    <a:pt x="52" y="120"/>
                  </a:lnTo>
                  <a:lnTo>
                    <a:pt x="27" y="213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4" name="Freeform 28"/>
            <p:cNvSpPr>
              <a:spLocks/>
            </p:cNvSpPr>
            <p:nvPr/>
          </p:nvSpPr>
          <p:spPr bwMode="auto">
            <a:xfrm>
              <a:off x="2557" y="2213"/>
              <a:ext cx="218" cy="187"/>
            </a:xfrm>
            <a:custGeom>
              <a:avLst/>
              <a:gdLst>
                <a:gd name="T0" fmla="*/ 15 w 218"/>
                <a:gd name="T1" fmla="*/ 185 h 187"/>
                <a:gd name="T2" fmla="*/ 11 w 218"/>
                <a:gd name="T3" fmla="*/ 177 h 187"/>
                <a:gd name="T4" fmla="*/ 9 w 218"/>
                <a:gd name="T5" fmla="*/ 169 h 187"/>
                <a:gd name="T6" fmla="*/ 6 w 218"/>
                <a:gd name="T7" fmla="*/ 158 h 187"/>
                <a:gd name="T8" fmla="*/ 4 w 218"/>
                <a:gd name="T9" fmla="*/ 150 h 187"/>
                <a:gd name="T10" fmla="*/ 3 w 218"/>
                <a:gd name="T11" fmla="*/ 143 h 187"/>
                <a:gd name="T12" fmla="*/ 2 w 218"/>
                <a:gd name="T13" fmla="*/ 137 h 187"/>
                <a:gd name="T14" fmla="*/ 1 w 218"/>
                <a:gd name="T15" fmla="*/ 129 h 187"/>
                <a:gd name="T16" fmla="*/ 1 w 218"/>
                <a:gd name="T17" fmla="*/ 122 h 187"/>
                <a:gd name="T18" fmla="*/ 1 w 218"/>
                <a:gd name="T19" fmla="*/ 115 h 187"/>
                <a:gd name="T20" fmla="*/ 0 w 218"/>
                <a:gd name="T21" fmla="*/ 108 h 187"/>
                <a:gd name="T22" fmla="*/ 0 w 218"/>
                <a:gd name="T23" fmla="*/ 100 h 187"/>
                <a:gd name="T24" fmla="*/ 1 w 218"/>
                <a:gd name="T25" fmla="*/ 92 h 187"/>
                <a:gd name="T26" fmla="*/ 1 w 218"/>
                <a:gd name="T27" fmla="*/ 84 h 187"/>
                <a:gd name="T28" fmla="*/ 2 w 218"/>
                <a:gd name="T29" fmla="*/ 76 h 187"/>
                <a:gd name="T30" fmla="*/ 4 w 218"/>
                <a:gd name="T31" fmla="*/ 69 h 187"/>
                <a:gd name="T32" fmla="*/ 7 w 218"/>
                <a:gd name="T33" fmla="*/ 62 h 187"/>
                <a:gd name="T34" fmla="*/ 10 w 218"/>
                <a:gd name="T35" fmla="*/ 56 h 187"/>
                <a:gd name="T36" fmla="*/ 13 w 218"/>
                <a:gd name="T37" fmla="*/ 48 h 187"/>
                <a:gd name="T38" fmla="*/ 17 w 218"/>
                <a:gd name="T39" fmla="*/ 42 h 187"/>
                <a:gd name="T40" fmla="*/ 24 w 218"/>
                <a:gd name="T41" fmla="*/ 32 h 187"/>
                <a:gd name="T42" fmla="*/ 33 w 218"/>
                <a:gd name="T43" fmla="*/ 23 h 187"/>
                <a:gd name="T44" fmla="*/ 40 w 218"/>
                <a:gd name="T45" fmla="*/ 18 h 187"/>
                <a:gd name="T46" fmla="*/ 47 w 218"/>
                <a:gd name="T47" fmla="*/ 14 h 187"/>
                <a:gd name="T48" fmla="*/ 56 w 218"/>
                <a:gd name="T49" fmla="*/ 10 h 187"/>
                <a:gd name="T50" fmla="*/ 66 w 218"/>
                <a:gd name="T51" fmla="*/ 6 h 187"/>
                <a:gd name="T52" fmla="*/ 74 w 218"/>
                <a:gd name="T53" fmla="*/ 4 h 187"/>
                <a:gd name="T54" fmla="*/ 83 w 218"/>
                <a:gd name="T55" fmla="*/ 2 h 187"/>
                <a:gd name="T56" fmla="*/ 92 w 218"/>
                <a:gd name="T57" fmla="*/ 0 h 187"/>
                <a:gd name="T58" fmla="*/ 100 w 218"/>
                <a:gd name="T59" fmla="*/ 0 h 187"/>
                <a:gd name="T60" fmla="*/ 109 w 218"/>
                <a:gd name="T61" fmla="*/ 0 h 187"/>
                <a:gd name="T62" fmla="*/ 117 w 218"/>
                <a:gd name="T63" fmla="*/ 0 h 187"/>
                <a:gd name="T64" fmla="*/ 124 w 218"/>
                <a:gd name="T65" fmla="*/ 2 h 187"/>
                <a:gd name="T66" fmla="*/ 131 w 218"/>
                <a:gd name="T67" fmla="*/ 3 h 187"/>
                <a:gd name="T68" fmla="*/ 138 w 218"/>
                <a:gd name="T69" fmla="*/ 4 h 187"/>
                <a:gd name="T70" fmla="*/ 145 w 218"/>
                <a:gd name="T71" fmla="*/ 7 h 187"/>
                <a:gd name="T72" fmla="*/ 151 w 218"/>
                <a:gd name="T73" fmla="*/ 9 h 187"/>
                <a:gd name="T74" fmla="*/ 160 w 218"/>
                <a:gd name="T75" fmla="*/ 14 h 187"/>
                <a:gd name="T76" fmla="*/ 171 w 218"/>
                <a:gd name="T77" fmla="*/ 21 h 187"/>
                <a:gd name="T78" fmla="*/ 182 w 218"/>
                <a:gd name="T79" fmla="*/ 29 h 187"/>
                <a:gd name="T80" fmla="*/ 190 w 218"/>
                <a:gd name="T81" fmla="*/ 36 h 187"/>
                <a:gd name="T82" fmla="*/ 197 w 218"/>
                <a:gd name="T83" fmla="*/ 44 h 187"/>
                <a:gd name="T84" fmla="*/ 203 w 218"/>
                <a:gd name="T85" fmla="*/ 51 h 187"/>
                <a:gd name="T86" fmla="*/ 211 w 218"/>
                <a:gd name="T87" fmla="*/ 61 h 187"/>
                <a:gd name="T88" fmla="*/ 216 w 218"/>
                <a:gd name="T89" fmla="*/ 69 h 187"/>
                <a:gd name="T90" fmla="*/ 142 w 218"/>
                <a:gd name="T91" fmla="*/ 46 h 187"/>
                <a:gd name="T92" fmla="*/ 16 w 218"/>
                <a:gd name="T93" fmla="*/ 187 h 18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8"/>
                <a:gd name="T142" fmla="*/ 0 h 187"/>
                <a:gd name="T143" fmla="*/ 218 w 218"/>
                <a:gd name="T144" fmla="*/ 187 h 18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8" h="187">
                  <a:moveTo>
                    <a:pt x="16" y="187"/>
                  </a:moveTo>
                  <a:lnTo>
                    <a:pt x="15" y="185"/>
                  </a:lnTo>
                  <a:lnTo>
                    <a:pt x="13" y="181"/>
                  </a:lnTo>
                  <a:lnTo>
                    <a:pt x="11" y="177"/>
                  </a:lnTo>
                  <a:lnTo>
                    <a:pt x="10" y="173"/>
                  </a:lnTo>
                  <a:lnTo>
                    <a:pt x="9" y="169"/>
                  </a:lnTo>
                  <a:lnTo>
                    <a:pt x="8" y="165"/>
                  </a:lnTo>
                  <a:lnTo>
                    <a:pt x="6" y="158"/>
                  </a:lnTo>
                  <a:lnTo>
                    <a:pt x="5" y="153"/>
                  </a:lnTo>
                  <a:lnTo>
                    <a:pt x="4" y="150"/>
                  </a:lnTo>
                  <a:lnTo>
                    <a:pt x="4" y="146"/>
                  </a:lnTo>
                  <a:lnTo>
                    <a:pt x="3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2" y="132"/>
                  </a:lnTo>
                  <a:lnTo>
                    <a:pt x="1" y="129"/>
                  </a:lnTo>
                  <a:lnTo>
                    <a:pt x="1" y="126"/>
                  </a:lnTo>
                  <a:lnTo>
                    <a:pt x="1" y="122"/>
                  </a:lnTo>
                  <a:lnTo>
                    <a:pt x="1" y="118"/>
                  </a:lnTo>
                  <a:lnTo>
                    <a:pt x="1" y="115"/>
                  </a:lnTo>
                  <a:lnTo>
                    <a:pt x="1" y="112"/>
                  </a:lnTo>
                  <a:lnTo>
                    <a:pt x="0" y="108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" y="96"/>
                  </a:lnTo>
                  <a:lnTo>
                    <a:pt x="1" y="92"/>
                  </a:lnTo>
                  <a:lnTo>
                    <a:pt x="1" y="88"/>
                  </a:lnTo>
                  <a:lnTo>
                    <a:pt x="1" y="84"/>
                  </a:lnTo>
                  <a:lnTo>
                    <a:pt x="2" y="81"/>
                  </a:lnTo>
                  <a:lnTo>
                    <a:pt x="2" y="76"/>
                  </a:lnTo>
                  <a:lnTo>
                    <a:pt x="3" y="73"/>
                  </a:lnTo>
                  <a:lnTo>
                    <a:pt x="4" y="69"/>
                  </a:lnTo>
                  <a:lnTo>
                    <a:pt x="6" y="65"/>
                  </a:lnTo>
                  <a:lnTo>
                    <a:pt x="7" y="62"/>
                  </a:lnTo>
                  <a:lnTo>
                    <a:pt x="8" y="59"/>
                  </a:lnTo>
                  <a:lnTo>
                    <a:pt x="10" y="56"/>
                  </a:lnTo>
                  <a:lnTo>
                    <a:pt x="11" y="51"/>
                  </a:lnTo>
                  <a:lnTo>
                    <a:pt x="13" y="48"/>
                  </a:lnTo>
                  <a:lnTo>
                    <a:pt x="15" y="45"/>
                  </a:lnTo>
                  <a:lnTo>
                    <a:pt x="17" y="42"/>
                  </a:lnTo>
                  <a:lnTo>
                    <a:pt x="19" y="39"/>
                  </a:lnTo>
                  <a:lnTo>
                    <a:pt x="24" y="32"/>
                  </a:lnTo>
                  <a:lnTo>
                    <a:pt x="30" y="27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40" y="18"/>
                  </a:lnTo>
                  <a:lnTo>
                    <a:pt x="44" y="16"/>
                  </a:lnTo>
                  <a:lnTo>
                    <a:pt x="47" y="14"/>
                  </a:lnTo>
                  <a:lnTo>
                    <a:pt x="53" y="13"/>
                  </a:lnTo>
                  <a:lnTo>
                    <a:pt x="56" y="10"/>
                  </a:lnTo>
                  <a:lnTo>
                    <a:pt x="61" y="8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80" y="3"/>
                  </a:lnTo>
                  <a:lnTo>
                    <a:pt x="83" y="2"/>
                  </a:lnTo>
                  <a:lnTo>
                    <a:pt x="88" y="1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0" y="1"/>
                  </a:lnTo>
                  <a:lnTo>
                    <a:pt x="124" y="2"/>
                  </a:lnTo>
                  <a:lnTo>
                    <a:pt x="129" y="3"/>
                  </a:lnTo>
                  <a:lnTo>
                    <a:pt x="131" y="3"/>
                  </a:lnTo>
                  <a:lnTo>
                    <a:pt x="135" y="4"/>
                  </a:lnTo>
                  <a:lnTo>
                    <a:pt x="138" y="4"/>
                  </a:lnTo>
                  <a:lnTo>
                    <a:pt x="142" y="6"/>
                  </a:lnTo>
                  <a:lnTo>
                    <a:pt x="145" y="7"/>
                  </a:lnTo>
                  <a:lnTo>
                    <a:pt x="148" y="8"/>
                  </a:lnTo>
                  <a:lnTo>
                    <a:pt x="151" y="9"/>
                  </a:lnTo>
                  <a:lnTo>
                    <a:pt x="155" y="12"/>
                  </a:lnTo>
                  <a:lnTo>
                    <a:pt x="160" y="14"/>
                  </a:lnTo>
                  <a:lnTo>
                    <a:pt x="167" y="17"/>
                  </a:lnTo>
                  <a:lnTo>
                    <a:pt x="171" y="21"/>
                  </a:lnTo>
                  <a:lnTo>
                    <a:pt x="177" y="26"/>
                  </a:lnTo>
                  <a:lnTo>
                    <a:pt x="182" y="29"/>
                  </a:lnTo>
                  <a:lnTo>
                    <a:pt x="186" y="32"/>
                  </a:lnTo>
                  <a:lnTo>
                    <a:pt x="190" y="36"/>
                  </a:lnTo>
                  <a:lnTo>
                    <a:pt x="195" y="41"/>
                  </a:lnTo>
                  <a:lnTo>
                    <a:pt x="197" y="44"/>
                  </a:lnTo>
                  <a:lnTo>
                    <a:pt x="201" y="48"/>
                  </a:lnTo>
                  <a:lnTo>
                    <a:pt x="203" y="51"/>
                  </a:lnTo>
                  <a:lnTo>
                    <a:pt x="207" y="56"/>
                  </a:lnTo>
                  <a:lnTo>
                    <a:pt x="211" y="61"/>
                  </a:lnTo>
                  <a:lnTo>
                    <a:pt x="214" y="65"/>
                  </a:lnTo>
                  <a:lnTo>
                    <a:pt x="216" y="69"/>
                  </a:lnTo>
                  <a:lnTo>
                    <a:pt x="218" y="70"/>
                  </a:lnTo>
                  <a:lnTo>
                    <a:pt x="142" y="46"/>
                  </a:lnTo>
                  <a:lnTo>
                    <a:pt x="48" y="105"/>
                  </a:lnTo>
                  <a:lnTo>
                    <a:pt x="16" y="187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5" name="Freeform 29"/>
            <p:cNvSpPr>
              <a:spLocks/>
            </p:cNvSpPr>
            <p:nvPr/>
          </p:nvSpPr>
          <p:spPr bwMode="auto">
            <a:xfrm>
              <a:off x="2600" y="2302"/>
              <a:ext cx="205" cy="166"/>
            </a:xfrm>
            <a:custGeom>
              <a:avLst/>
              <a:gdLst>
                <a:gd name="T0" fmla="*/ 2 w 205"/>
                <a:gd name="T1" fmla="*/ 165 h 166"/>
                <a:gd name="T2" fmla="*/ 2 w 205"/>
                <a:gd name="T3" fmla="*/ 161 h 166"/>
                <a:gd name="T4" fmla="*/ 1 w 205"/>
                <a:gd name="T5" fmla="*/ 155 h 166"/>
                <a:gd name="T6" fmla="*/ 0 w 205"/>
                <a:gd name="T7" fmla="*/ 145 h 166"/>
                <a:gd name="T8" fmla="*/ 0 w 205"/>
                <a:gd name="T9" fmla="*/ 134 h 166"/>
                <a:gd name="T10" fmla="*/ 0 w 205"/>
                <a:gd name="T11" fmla="*/ 125 h 166"/>
                <a:gd name="T12" fmla="*/ 0 w 205"/>
                <a:gd name="T13" fmla="*/ 119 h 166"/>
                <a:gd name="T14" fmla="*/ 0 w 205"/>
                <a:gd name="T15" fmla="*/ 111 h 166"/>
                <a:gd name="T16" fmla="*/ 0 w 205"/>
                <a:gd name="T17" fmla="*/ 104 h 166"/>
                <a:gd name="T18" fmla="*/ 1 w 205"/>
                <a:gd name="T19" fmla="*/ 96 h 166"/>
                <a:gd name="T20" fmla="*/ 2 w 205"/>
                <a:gd name="T21" fmla="*/ 90 h 166"/>
                <a:gd name="T22" fmla="*/ 3 w 205"/>
                <a:gd name="T23" fmla="*/ 82 h 166"/>
                <a:gd name="T24" fmla="*/ 4 w 205"/>
                <a:gd name="T25" fmla="*/ 75 h 166"/>
                <a:gd name="T26" fmla="*/ 6 w 205"/>
                <a:gd name="T27" fmla="*/ 67 h 166"/>
                <a:gd name="T28" fmla="*/ 10 w 205"/>
                <a:gd name="T29" fmla="*/ 60 h 166"/>
                <a:gd name="T30" fmla="*/ 12 w 205"/>
                <a:gd name="T31" fmla="*/ 52 h 166"/>
                <a:gd name="T32" fmla="*/ 15 w 205"/>
                <a:gd name="T33" fmla="*/ 46 h 166"/>
                <a:gd name="T34" fmla="*/ 19 w 205"/>
                <a:gd name="T35" fmla="*/ 39 h 166"/>
                <a:gd name="T36" fmla="*/ 24 w 205"/>
                <a:gd name="T37" fmla="*/ 33 h 166"/>
                <a:gd name="T38" fmla="*/ 31 w 205"/>
                <a:gd name="T39" fmla="*/ 24 h 166"/>
                <a:gd name="T40" fmla="*/ 41 w 205"/>
                <a:gd name="T41" fmla="*/ 15 h 166"/>
                <a:gd name="T42" fmla="*/ 48 w 205"/>
                <a:gd name="T43" fmla="*/ 12 h 166"/>
                <a:gd name="T44" fmla="*/ 55 w 205"/>
                <a:gd name="T45" fmla="*/ 8 h 166"/>
                <a:gd name="T46" fmla="*/ 63 w 205"/>
                <a:gd name="T47" fmla="*/ 5 h 166"/>
                <a:gd name="T48" fmla="*/ 73 w 205"/>
                <a:gd name="T49" fmla="*/ 3 h 166"/>
                <a:gd name="T50" fmla="*/ 82 w 205"/>
                <a:gd name="T51" fmla="*/ 2 h 166"/>
                <a:gd name="T52" fmla="*/ 93 w 205"/>
                <a:gd name="T53" fmla="*/ 1 h 166"/>
                <a:gd name="T54" fmla="*/ 103 w 205"/>
                <a:gd name="T55" fmla="*/ 0 h 166"/>
                <a:gd name="T56" fmla="*/ 112 w 205"/>
                <a:gd name="T57" fmla="*/ 1 h 166"/>
                <a:gd name="T58" fmla="*/ 120 w 205"/>
                <a:gd name="T59" fmla="*/ 2 h 166"/>
                <a:gd name="T60" fmla="*/ 128 w 205"/>
                <a:gd name="T61" fmla="*/ 2 h 166"/>
                <a:gd name="T62" fmla="*/ 136 w 205"/>
                <a:gd name="T63" fmla="*/ 5 h 166"/>
                <a:gd name="T64" fmla="*/ 143 w 205"/>
                <a:gd name="T65" fmla="*/ 6 h 166"/>
                <a:gd name="T66" fmla="*/ 150 w 205"/>
                <a:gd name="T67" fmla="*/ 8 h 166"/>
                <a:gd name="T68" fmla="*/ 158 w 205"/>
                <a:gd name="T69" fmla="*/ 12 h 166"/>
                <a:gd name="T70" fmla="*/ 169 w 205"/>
                <a:gd name="T71" fmla="*/ 17 h 166"/>
                <a:gd name="T72" fmla="*/ 178 w 205"/>
                <a:gd name="T73" fmla="*/ 24 h 166"/>
                <a:gd name="T74" fmla="*/ 185 w 205"/>
                <a:gd name="T75" fmla="*/ 32 h 166"/>
                <a:gd name="T76" fmla="*/ 191 w 205"/>
                <a:gd name="T77" fmla="*/ 37 h 166"/>
                <a:gd name="T78" fmla="*/ 195 w 205"/>
                <a:gd name="T79" fmla="*/ 44 h 166"/>
                <a:gd name="T80" fmla="*/ 198 w 205"/>
                <a:gd name="T81" fmla="*/ 51 h 166"/>
                <a:gd name="T82" fmla="*/ 201 w 205"/>
                <a:gd name="T83" fmla="*/ 57 h 166"/>
                <a:gd name="T84" fmla="*/ 204 w 205"/>
                <a:gd name="T85" fmla="*/ 65 h 166"/>
                <a:gd name="T86" fmla="*/ 205 w 205"/>
                <a:gd name="T87" fmla="*/ 71 h 166"/>
                <a:gd name="T88" fmla="*/ 154 w 205"/>
                <a:gd name="T89" fmla="*/ 58 h 166"/>
                <a:gd name="T90" fmla="*/ 3 w 205"/>
                <a:gd name="T91" fmla="*/ 166 h 16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05"/>
                <a:gd name="T139" fmla="*/ 0 h 166"/>
                <a:gd name="T140" fmla="*/ 205 w 205"/>
                <a:gd name="T141" fmla="*/ 166 h 16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05" h="166">
                  <a:moveTo>
                    <a:pt x="3" y="166"/>
                  </a:moveTo>
                  <a:lnTo>
                    <a:pt x="2" y="165"/>
                  </a:lnTo>
                  <a:lnTo>
                    <a:pt x="2" y="164"/>
                  </a:lnTo>
                  <a:lnTo>
                    <a:pt x="2" y="161"/>
                  </a:lnTo>
                  <a:lnTo>
                    <a:pt x="2" y="159"/>
                  </a:lnTo>
                  <a:lnTo>
                    <a:pt x="1" y="155"/>
                  </a:lnTo>
                  <a:lnTo>
                    <a:pt x="1" y="150"/>
                  </a:lnTo>
                  <a:lnTo>
                    <a:pt x="0" y="145"/>
                  </a:lnTo>
                  <a:lnTo>
                    <a:pt x="0" y="141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0" y="125"/>
                  </a:lnTo>
                  <a:lnTo>
                    <a:pt x="0" y="122"/>
                  </a:lnTo>
                  <a:lnTo>
                    <a:pt x="0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1" y="96"/>
                  </a:lnTo>
                  <a:lnTo>
                    <a:pt x="1" y="93"/>
                  </a:lnTo>
                  <a:lnTo>
                    <a:pt x="2" y="90"/>
                  </a:lnTo>
                  <a:lnTo>
                    <a:pt x="3" y="87"/>
                  </a:lnTo>
                  <a:lnTo>
                    <a:pt x="3" y="82"/>
                  </a:lnTo>
                  <a:lnTo>
                    <a:pt x="4" y="78"/>
                  </a:lnTo>
                  <a:lnTo>
                    <a:pt x="4" y="75"/>
                  </a:lnTo>
                  <a:lnTo>
                    <a:pt x="5" y="70"/>
                  </a:lnTo>
                  <a:lnTo>
                    <a:pt x="6" y="67"/>
                  </a:lnTo>
                  <a:lnTo>
                    <a:pt x="8" y="63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12" y="52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8" y="42"/>
                  </a:lnTo>
                  <a:lnTo>
                    <a:pt x="19" y="39"/>
                  </a:lnTo>
                  <a:lnTo>
                    <a:pt x="22" y="35"/>
                  </a:lnTo>
                  <a:lnTo>
                    <a:pt x="24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8" y="19"/>
                  </a:lnTo>
                  <a:lnTo>
                    <a:pt x="41" y="15"/>
                  </a:lnTo>
                  <a:lnTo>
                    <a:pt x="44" y="13"/>
                  </a:lnTo>
                  <a:lnTo>
                    <a:pt x="48" y="12"/>
                  </a:lnTo>
                  <a:lnTo>
                    <a:pt x="52" y="10"/>
                  </a:lnTo>
                  <a:lnTo>
                    <a:pt x="55" y="8"/>
                  </a:lnTo>
                  <a:lnTo>
                    <a:pt x="60" y="7"/>
                  </a:lnTo>
                  <a:lnTo>
                    <a:pt x="63" y="5"/>
                  </a:lnTo>
                  <a:lnTo>
                    <a:pt x="68" y="5"/>
                  </a:lnTo>
                  <a:lnTo>
                    <a:pt x="73" y="3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3" y="1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6" y="1"/>
                  </a:lnTo>
                  <a:lnTo>
                    <a:pt x="120" y="2"/>
                  </a:lnTo>
                  <a:lnTo>
                    <a:pt x="125" y="2"/>
                  </a:lnTo>
                  <a:lnTo>
                    <a:pt x="128" y="2"/>
                  </a:lnTo>
                  <a:lnTo>
                    <a:pt x="132" y="3"/>
                  </a:lnTo>
                  <a:lnTo>
                    <a:pt x="136" y="5"/>
                  </a:lnTo>
                  <a:lnTo>
                    <a:pt x="140" y="6"/>
                  </a:lnTo>
                  <a:lnTo>
                    <a:pt x="143" y="6"/>
                  </a:lnTo>
                  <a:lnTo>
                    <a:pt x="146" y="7"/>
                  </a:lnTo>
                  <a:lnTo>
                    <a:pt x="150" y="8"/>
                  </a:lnTo>
                  <a:lnTo>
                    <a:pt x="153" y="10"/>
                  </a:lnTo>
                  <a:lnTo>
                    <a:pt x="158" y="12"/>
                  </a:lnTo>
                  <a:lnTo>
                    <a:pt x="164" y="14"/>
                  </a:lnTo>
                  <a:lnTo>
                    <a:pt x="169" y="17"/>
                  </a:lnTo>
                  <a:lnTo>
                    <a:pt x="173" y="21"/>
                  </a:lnTo>
                  <a:lnTo>
                    <a:pt x="178" y="24"/>
                  </a:lnTo>
                  <a:lnTo>
                    <a:pt x="181" y="27"/>
                  </a:lnTo>
                  <a:lnTo>
                    <a:pt x="185" y="32"/>
                  </a:lnTo>
                  <a:lnTo>
                    <a:pt x="189" y="35"/>
                  </a:lnTo>
                  <a:lnTo>
                    <a:pt x="191" y="37"/>
                  </a:lnTo>
                  <a:lnTo>
                    <a:pt x="193" y="41"/>
                  </a:lnTo>
                  <a:lnTo>
                    <a:pt x="195" y="44"/>
                  </a:lnTo>
                  <a:lnTo>
                    <a:pt x="197" y="48"/>
                  </a:lnTo>
                  <a:lnTo>
                    <a:pt x="198" y="51"/>
                  </a:lnTo>
                  <a:lnTo>
                    <a:pt x="200" y="54"/>
                  </a:lnTo>
                  <a:lnTo>
                    <a:pt x="201" y="57"/>
                  </a:lnTo>
                  <a:lnTo>
                    <a:pt x="202" y="61"/>
                  </a:lnTo>
                  <a:lnTo>
                    <a:pt x="204" y="65"/>
                  </a:lnTo>
                  <a:lnTo>
                    <a:pt x="205" y="69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154" y="58"/>
                  </a:lnTo>
                  <a:lnTo>
                    <a:pt x="54" y="87"/>
                  </a:lnTo>
                  <a:lnTo>
                    <a:pt x="3" y="166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6" name="Freeform 30"/>
            <p:cNvSpPr>
              <a:spLocks/>
            </p:cNvSpPr>
            <p:nvPr/>
          </p:nvSpPr>
          <p:spPr bwMode="auto">
            <a:xfrm>
              <a:off x="2061" y="1697"/>
              <a:ext cx="191" cy="198"/>
            </a:xfrm>
            <a:custGeom>
              <a:avLst/>
              <a:gdLst>
                <a:gd name="T0" fmla="*/ 29 w 191"/>
                <a:gd name="T1" fmla="*/ 188 h 198"/>
                <a:gd name="T2" fmla="*/ 32 w 191"/>
                <a:gd name="T3" fmla="*/ 189 h 198"/>
                <a:gd name="T4" fmla="*/ 37 w 191"/>
                <a:gd name="T5" fmla="*/ 190 h 198"/>
                <a:gd name="T6" fmla="*/ 43 w 191"/>
                <a:gd name="T7" fmla="*/ 192 h 198"/>
                <a:gd name="T8" fmla="*/ 51 w 191"/>
                <a:gd name="T9" fmla="*/ 193 h 198"/>
                <a:gd name="T10" fmla="*/ 59 w 191"/>
                <a:gd name="T11" fmla="*/ 194 h 198"/>
                <a:gd name="T12" fmla="*/ 69 w 191"/>
                <a:gd name="T13" fmla="*/ 196 h 198"/>
                <a:gd name="T14" fmla="*/ 80 w 191"/>
                <a:gd name="T15" fmla="*/ 197 h 198"/>
                <a:gd name="T16" fmla="*/ 91 w 191"/>
                <a:gd name="T17" fmla="*/ 197 h 198"/>
                <a:gd name="T18" fmla="*/ 102 w 191"/>
                <a:gd name="T19" fmla="*/ 198 h 198"/>
                <a:gd name="T20" fmla="*/ 114 w 191"/>
                <a:gd name="T21" fmla="*/ 197 h 198"/>
                <a:gd name="T22" fmla="*/ 126 w 191"/>
                <a:gd name="T23" fmla="*/ 197 h 198"/>
                <a:gd name="T24" fmla="*/ 135 w 191"/>
                <a:gd name="T25" fmla="*/ 195 h 198"/>
                <a:gd name="T26" fmla="*/ 146 w 191"/>
                <a:gd name="T27" fmla="*/ 192 h 198"/>
                <a:gd name="T28" fmla="*/ 157 w 191"/>
                <a:gd name="T29" fmla="*/ 188 h 198"/>
                <a:gd name="T30" fmla="*/ 167 w 191"/>
                <a:gd name="T31" fmla="*/ 182 h 198"/>
                <a:gd name="T32" fmla="*/ 174 w 191"/>
                <a:gd name="T33" fmla="*/ 174 h 198"/>
                <a:gd name="T34" fmla="*/ 182 w 191"/>
                <a:gd name="T35" fmla="*/ 164 h 198"/>
                <a:gd name="T36" fmla="*/ 184 w 191"/>
                <a:gd name="T37" fmla="*/ 157 h 198"/>
                <a:gd name="T38" fmla="*/ 186 w 191"/>
                <a:gd name="T39" fmla="*/ 151 h 198"/>
                <a:gd name="T40" fmla="*/ 189 w 191"/>
                <a:gd name="T41" fmla="*/ 144 h 198"/>
                <a:gd name="T42" fmla="*/ 190 w 191"/>
                <a:gd name="T43" fmla="*/ 138 h 198"/>
                <a:gd name="T44" fmla="*/ 190 w 191"/>
                <a:gd name="T45" fmla="*/ 129 h 198"/>
                <a:gd name="T46" fmla="*/ 191 w 191"/>
                <a:gd name="T47" fmla="*/ 121 h 198"/>
                <a:gd name="T48" fmla="*/ 190 w 191"/>
                <a:gd name="T49" fmla="*/ 111 h 198"/>
                <a:gd name="T50" fmla="*/ 190 w 191"/>
                <a:gd name="T51" fmla="*/ 102 h 198"/>
                <a:gd name="T52" fmla="*/ 187 w 191"/>
                <a:gd name="T53" fmla="*/ 91 h 198"/>
                <a:gd name="T54" fmla="*/ 185 w 191"/>
                <a:gd name="T55" fmla="*/ 80 h 198"/>
                <a:gd name="T56" fmla="*/ 182 w 191"/>
                <a:gd name="T57" fmla="*/ 68 h 198"/>
                <a:gd name="T58" fmla="*/ 179 w 191"/>
                <a:gd name="T59" fmla="*/ 56 h 198"/>
                <a:gd name="T60" fmla="*/ 83 w 191"/>
                <a:gd name="T61" fmla="*/ 0 h 198"/>
                <a:gd name="T62" fmla="*/ 84 w 191"/>
                <a:gd name="T63" fmla="*/ 7 h 198"/>
                <a:gd name="T64" fmla="*/ 84 w 191"/>
                <a:gd name="T65" fmla="*/ 16 h 198"/>
                <a:gd name="T66" fmla="*/ 84 w 191"/>
                <a:gd name="T67" fmla="*/ 23 h 198"/>
                <a:gd name="T68" fmla="*/ 83 w 191"/>
                <a:gd name="T69" fmla="*/ 30 h 198"/>
                <a:gd name="T70" fmla="*/ 82 w 191"/>
                <a:gd name="T71" fmla="*/ 38 h 198"/>
                <a:gd name="T72" fmla="*/ 79 w 191"/>
                <a:gd name="T73" fmla="*/ 45 h 198"/>
                <a:gd name="T74" fmla="*/ 75 w 191"/>
                <a:gd name="T75" fmla="*/ 52 h 198"/>
                <a:gd name="T76" fmla="*/ 69 w 191"/>
                <a:gd name="T77" fmla="*/ 58 h 198"/>
                <a:gd name="T78" fmla="*/ 62 w 191"/>
                <a:gd name="T79" fmla="*/ 64 h 198"/>
                <a:gd name="T80" fmla="*/ 52 w 191"/>
                <a:gd name="T81" fmla="*/ 69 h 198"/>
                <a:gd name="T82" fmla="*/ 43 w 191"/>
                <a:gd name="T83" fmla="*/ 70 h 198"/>
                <a:gd name="T84" fmla="*/ 37 w 191"/>
                <a:gd name="T85" fmla="*/ 71 h 198"/>
                <a:gd name="T86" fmla="*/ 30 w 191"/>
                <a:gd name="T87" fmla="*/ 72 h 198"/>
                <a:gd name="T88" fmla="*/ 21 w 191"/>
                <a:gd name="T89" fmla="*/ 72 h 198"/>
                <a:gd name="T90" fmla="*/ 13 w 191"/>
                <a:gd name="T91" fmla="*/ 71 h 198"/>
                <a:gd name="T92" fmla="*/ 4 w 191"/>
                <a:gd name="T93" fmla="*/ 71 h 198"/>
                <a:gd name="T94" fmla="*/ 0 w 191"/>
                <a:gd name="T95" fmla="*/ 71 h 1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1"/>
                <a:gd name="T145" fmla="*/ 0 h 198"/>
                <a:gd name="T146" fmla="*/ 191 w 191"/>
                <a:gd name="T147" fmla="*/ 198 h 1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1" h="198">
                  <a:moveTo>
                    <a:pt x="0" y="71"/>
                  </a:moveTo>
                  <a:lnTo>
                    <a:pt x="29" y="188"/>
                  </a:lnTo>
                  <a:lnTo>
                    <a:pt x="30" y="188"/>
                  </a:lnTo>
                  <a:lnTo>
                    <a:pt x="32" y="189"/>
                  </a:lnTo>
                  <a:lnTo>
                    <a:pt x="34" y="189"/>
                  </a:lnTo>
                  <a:lnTo>
                    <a:pt x="37" y="190"/>
                  </a:lnTo>
                  <a:lnTo>
                    <a:pt x="40" y="190"/>
                  </a:lnTo>
                  <a:lnTo>
                    <a:pt x="43" y="192"/>
                  </a:lnTo>
                  <a:lnTo>
                    <a:pt x="46" y="192"/>
                  </a:lnTo>
                  <a:lnTo>
                    <a:pt x="51" y="193"/>
                  </a:lnTo>
                  <a:lnTo>
                    <a:pt x="54" y="193"/>
                  </a:lnTo>
                  <a:lnTo>
                    <a:pt x="59" y="194"/>
                  </a:lnTo>
                  <a:lnTo>
                    <a:pt x="64" y="195"/>
                  </a:lnTo>
                  <a:lnTo>
                    <a:pt x="69" y="196"/>
                  </a:lnTo>
                  <a:lnTo>
                    <a:pt x="75" y="196"/>
                  </a:lnTo>
                  <a:lnTo>
                    <a:pt x="80" y="197"/>
                  </a:lnTo>
                  <a:lnTo>
                    <a:pt x="85" y="197"/>
                  </a:lnTo>
                  <a:lnTo>
                    <a:pt x="91" y="197"/>
                  </a:lnTo>
                  <a:lnTo>
                    <a:pt x="96" y="197"/>
                  </a:lnTo>
                  <a:lnTo>
                    <a:pt x="102" y="198"/>
                  </a:lnTo>
                  <a:lnTo>
                    <a:pt x="107" y="197"/>
                  </a:lnTo>
                  <a:lnTo>
                    <a:pt x="114" y="197"/>
                  </a:lnTo>
                  <a:lnTo>
                    <a:pt x="119" y="197"/>
                  </a:lnTo>
                  <a:lnTo>
                    <a:pt x="126" y="197"/>
                  </a:lnTo>
                  <a:lnTo>
                    <a:pt x="131" y="196"/>
                  </a:lnTo>
                  <a:lnTo>
                    <a:pt x="135" y="195"/>
                  </a:lnTo>
                  <a:lnTo>
                    <a:pt x="141" y="193"/>
                  </a:lnTo>
                  <a:lnTo>
                    <a:pt x="146" y="192"/>
                  </a:lnTo>
                  <a:lnTo>
                    <a:pt x="152" y="190"/>
                  </a:lnTo>
                  <a:lnTo>
                    <a:pt x="157" y="188"/>
                  </a:lnTo>
                  <a:lnTo>
                    <a:pt x="161" y="184"/>
                  </a:lnTo>
                  <a:lnTo>
                    <a:pt x="167" y="182"/>
                  </a:lnTo>
                  <a:lnTo>
                    <a:pt x="171" y="178"/>
                  </a:lnTo>
                  <a:lnTo>
                    <a:pt x="174" y="174"/>
                  </a:lnTo>
                  <a:lnTo>
                    <a:pt x="179" y="168"/>
                  </a:lnTo>
                  <a:lnTo>
                    <a:pt x="182" y="164"/>
                  </a:lnTo>
                  <a:lnTo>
                    <a:pt x="183" y="161"/>
                  </a:lnTo>
                  <a:lnTo>
                    <a:pt x="184" y="157"/>
                  </a:lnTo>
                  <a:lnTo>
                    <a:pt x="185" y="154"/>
                  </a:lnTo>
                  <a:lnTo>
                    <a:pt x="186" y="151"/>
                  </a:lnTo>
                  <a:lnTo>
                    <a:pt x="187" y="148"/>
                  </a:lnTo>
                  <a:lnTo>
                    <a:pt x="189" y="144"/>
                  </a:lnTo>
                  <a:lnTo>
                    <a:pt x="189" y="141"/>
                  </a:lnTo>
                  <a:lnTo>
                    <a:pt x="190" y="138"/>
                  </a:lnTo>
                  <a:lnTo>
                    <a:pt x="190" y="133"/>
                  </a:lnTo>
                  <a:lnTo>
                    <a:pt x="190" y="129"/>
                  </a:lnTo>
                  <a:lnTo>
                    <a:pt x="190" y="124"/>
                  </a:lnTo>
                  <a:lnTo>
                    <a:pt x="191" y="121"/>
                  </a:lnTo>
                  <a:lnTo>
                    <a:pt x="190" y="115"/>
                  </a:lnTo>
                  <a:lnTo>
                    <a:pt x="190" y="111"/>
                  </a:lnTo>
                  <a:lnTo>
                    <a:pt x="190" y="107"/>
                  </a:lnTo>
                  <a:lnTo>
                    <a:pt x="190" y="102"/>
                  </a:lnTo>
                  <a:lnTo>
                    <a:pt x="189" y="96"/>
                  </a:lnTo>
                  <a:lnTo>
                    <a:pt x="187" y="91"/>
                  </a:lnTo>
                  <a:lnTo>
                    <a:pt x="185" y="85"/>
                  </a:lnTo>
                  <a:lnTo>
                    <a:pt x="185" y="80"/>
                  </a:lnTo>
                  <a:lnTo>
                    <a:pt x="183" y="73"/>
                  </a:lnTo>
                  <a:lnTo>
                    <a:pt x="182" y="68"/>
                  </a:lnTo>
                  <a:lnTo>
                    <a:pt x="180" y="61"/>
                  </a:lnTo>
                  <a:lnTo>
                    <a:pt x="179" y="56"/>
                  </a:lnTo>
                  <a:lnTo>
                    <a:pt x="83" y="0"/>
                  </a:lnTo>
                  <a:lnTo>
                    <a:pt x="84" y="3"/>
                  </a:lnTo>
                  <a:lnTo>
                    <a:pt x="84" y="7"/>
                  </a:lnTo>
                  <a:lnTo>
                    <a:pt x="85" y="13"/>
                  </a:lnTo>
                  <a:lnTo>
                    <a:pt x="84" y="16"/>
                  </a:lnTo>
                  <a:lnTo>
                    <a:pt x="84" y="19"/>
                  </a:lnTo>
                  <a:lnTo>
                    <a:pt x="84" y="23"/>
                  </a:lnTo>
                  <a:lnTo>
                    <a:pt x="84" y="26"/>
                  </a:lnTo>
                  <a:lnTo>
                    <a:pt x="83" y="30"/>
                  </a:lnTo>
                  <a:lnTo>
                    <a:pt x="83" y="33"/>
                  </a:lnTo>
                  <a:lnTo>
                    <a:pt x="82" y="38"/>
                  </a:lnTo>
                  <a:lnTo>
                    <a:pt x="81" y="42"/>
                  </a:lnTo>
                  <a:lnTo>
                    <a:pt x="79" y="45"/>
                  </a:lnTo>
                  <a:lnTo>
                    <a:pt x="78" y="48"/>
                  </a:lnTo>
                  <a:lnTo>
                    <a:pt x="75" y="52"/>
                  </a:lnTo>
                  <a:lnTo>
                    <a:pt x="72" y="55"/>
                  </a:lnTo>
                  <a:lnTo>
                    <a:pt x="69" y="58"/>
                  </a:lnTo>
                  <a:lnTo>
                    <a:pt x="65" y="61"/>
                  </a:lnTo>
                  <a:lnTo>
                    <a:pt x="62" y="64"/>
                  </a:lnTo>
                  <a:lnTo>
                    <a:pt x="57" y="67"/>
                  </a:lnTo>
                  <a:lnTo>
                    <a:pt x="52" y="69"/>
                  </a:lnTo>
                  <a:lnTo>
                    <a:pt x="46" y="70"/>
                  </a:lnTo>
                  <a:lnTo>
                    <a:pt x="43" y="70"/>
                  </a:lnTo>
                  <a:lnTo>
                    <a:pt x="40" y="71"/>
                  </a:lnTo>
                  <a:lnTo>
                    <a:pt x="37" y="71"/>
                  </a:lnTo>
                  <a:lnTo>
                    <a:pt x="33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1" y="72"/>
                  </a:lnTo>
                  <a:lnTo>
                    <a:pt x="17" y="72"/>
                  </a:lnTo>
                  <a:lnTo>
                    <a:pt x="13" y="71"/>
                  </a:lnTo>
                  <a:lnTo>
                    <a:pt x="8" y="71"/>
                  </a:lnTo>
                  <a:lnTo>
                    <a:pt x="4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Freeform 31"/>
            <p:cNvSpPr>
              <a:spLocks/>
            </p:cNvSpPr>
            <p:nvPr/>
          </p:nvSpPr>
          <p:spPr bwMode="auto">
            <a:xfrm>
              <a:off x="1997" y="1316"/>
              <a:ext cx="369" cy="229"/>
            </a:xfrm>
            <a:custGeom>
              <a:avLst/>
              <a:gdLst>
                <a:gd name="T0" fmla="*/ 2 w 369"/>
                <a:gd name="T1" fmla="*/ 32 h 229"/>
                <a:gd name="T2" fmla="*/ 11 w 369"/>
                <a:gd name="T3" fmla="*/ 28 h 229"/>
                <a:gd name="T4" fmla="*/ 20 w 369"/>
                <a:gd name="T5" fmla="*/ 25 h 229"/>
                <a:gd name="T6" fmla="*/ 29 w 369"/>
                <a:gd name="T7" fmla="*/ 23 h 229"/>
                <a:gd name="T8" fmla="*/ 40 w 369"/>
                <a:gd name="T9" fmla="*/ 19 h 229"/>
                <a:gd name="T10" fmla="*/ 52 w 369"/>
                <a:gd name="T11" fmla="*/ 16 h 229"/>
                <a:gd name="T12" fmla="*/ 65 w 369"/>
                <a:gd name="T13" fmla="*/ 14 h 229"/>
                <a:gd name="T14" fmla="*/ 79 w 369"/>
                <a:gd name="T15" fmla="*/ 11 h 229"/>
                <a:gd name="T16" fmla="*/ 94 w 369"/>
                <a:gd name="T17" fmla="*/ 9 h 229"/>
                <a:gd name="T18" fmla="*/ 109 w 369"/>
                <a:gd name="T19" fmla="*/ 5 h 229"/>
                <a:gd name="T20" fmla="*/ 126 w 369"/>
                <a:gd name="T21" fmla="*/ 3 h 229"/>
                <a:gd name="T22" fmla="*/ 142 w 369"/>
                <a:gd name="T23" fmla="*/ 1 h 229"/>
                <a:gd name="T24" fmla="*/ 159 w 369"/>
                <a:gd name="T25" fmla="*/ 0 h 229"/>
                <a:gd name="T26" fmla="*/ 176 w 369"/>
                <a:gd name="T27" fmla="*/ 0 h 229"/>
                <a:gd name="T28" fmla="*/ 193 w 369"/>
                <a:gd name="T29" fmla="*/ 1 h 229"/>
                <a:gd name="T30" fmla="*/ 209 w 369"/>
                <a:gd name="T31" fmla="*/ 2 h 229"/>
                <a:gd name="T32" fmla="*/ 226 w 369"/>
                <a:gd name="T33" fmla="*/ 6 h 229"/>
                <a:gd name="T34" fmla="*/ 243 w 369"/>
                <a:gd name="T35" fmla="*/ 10 h 229"/>
                <a:gd name="T36" fmla="*/ 259 w 369"/>
                <a:gd name="T37" fmla="*/ 15 h 229"/>
                <a:gd name="T38" fmla="*/ 274 w 369"/>
                <a:gd name="T39" fmla="*/ 22 h 229"/>
                <a:gd name="T40" fmla="*/ 288 w 369"/>
                <a:gd name="T41" fmla="*/ 29 h 229"/>
                <a:gd name="T42" fmla="*/ 300 w 369"/>
                <a:gd name="T43" fmla="*/ 37 h 229"/>
                <a:gd name="T44" fmla="*/ 312 w 369"/>
                <a:gd name="T45" fmla="*/ 46 h 229"/>
                <a:gd name="T46" fmla="*/ 322 w 369"/>
                <a:gd name="T47" fmla="*/ 56 h 229"/>
                <a:gd name="T48" fmla="*/ 332 w 369"/>
                <a:gd name="T49" fmla="*/ 66 h 229"/>
                <a:gd name="T50" fmla="*/ 339 w 369"/>
                <a:gd name="T51" fmla="*/ 77 h 229"/>
                <a:gd name="T52" fmla="*/ 347 w 369"/>
                <a:gd name="T53" fmla="*/ 87 h 229"/>
                <a:gd name="T54" fmla="*/ 353 w 369"/>
                <a:gd name="T55" fmla="*/ 98 h 229"/>
                <a:gd name="T56" fmla="*/ 358 w 369"/>
                <a:gd name="T57" fmla="*/ 109 h 229"/>
                <a:gd name="T58" fmla="*/ 362 w 369"/>
                <a:gd name="T59" fmla="*/ 120 h 229"/>
                <a:gd name="T60" fmla="*/ 365 w 369"/>
                <a:gd name="T61" fmla="*/ 132 h 229"/>
                <a:gd name="T62" fmla="*/ 366 w 369"/>
                <a:gd name="T63" fmla="*/ 141 h 229"/>
                <a:gd name="T64" fmla="*/ 369 w 369"/>
                <a:gd name="T65" fmla="*/ 152 h 229"/>
                <a:gd name="T66" fmla="*/ 369 w 369"/>
                <a:gd name="T67" fmla="*/ 162 h 229"/>
                <a:gd name="T68" fmla="*/ 368 w 369"/>
                <a:gd name="T69" fmla="*/ 172 h 229"/>
                <a:gd name="T70" fmla="*/ 366 w 369"/>
                <a:gd name="T71" fmla="*/ 184 h 229"/>
                <a:gd name="T72" fmla="*/ 362 w 369"/>
                <a:gd name="T73" fmla="*/ 201 h 229"/>
                <a:gd name="T74" fmla="*/ 353 w 369"/>
                <a:gd name="T75" fmla="*/ 214 h 229"/>
                <a:gd name="T76" fmla="*/ 343 w 369"/>
                <a:gd name="T77" fmla="*/ 223 h 229"/>
                <a:gd name="T78" fmla="*/ 328 w 369"/>
                <a:gd name="T79" fmla="*/ 227 h 229"/>
                <a:gd name="T80" fmla="*/ 313 w 369"/>
                <a:gd name="T81" fmla="*/ 229 h 229"/>
                <a:gd name="T82" fmla="*/ 295 w 369"/>
                <a:gd name="T83" fmla="*/ 225 h 229"/>
                <a:gd name="T84" fmla="*/ 277 w 369"/>
                <a:gd name="T85" fmla="*/ 222 h 229"/>
                <a:gd name="T86" fmla="*/ 260 w 369"/>
                <a:gd name="T87" fmla="*/ 217 h 229"/>
                <a:gd name="T88" fmla="*/ 244 w 369"/>
                <a:gd name="T89" fmla="*/ 211 h 229"/>
                <a:gd name="T90" fmla="*/ 229 w 369"/>
                <a:gd name="T91" fmla="*/ 206 h 229"/>
                <a:gd name="T92" fmla="*/ 218 w 369"/>
                <a:gd name="T93" fmla="*/ 201 h 229"/>
                <a:gd name="T94" fmla="*/ 209 w 369"/>
                <a:gd name="T95" fmla="*/ 196 h 229"/>
                <a:gd name="T96" fmla="*/ 0 w 369"/>
                <a:gd name="T97" fmla="*/ 33 h 2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69"/>
                <a:gd name="T148" fmla="*/ 0 h 229"/>
                <a:gd name="T149" fmla="*/ 369 w 369"/>
                <a:gd name="T150" fmla="*/ 229 h 2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69" h="229">
                  <a:moveTo>
                    <a:pt x="0" y="33"/>
                  </a:moveTo>
                  <a:lnTo>
                    <a:pt x="0" y="32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6" y="30"/>
                  </a:lnTo>
                  <a:lnTo>
                    <a:pt x="11" y="28"/>
                  </a:lnTo>
                  <a:lnTo>
                    <a:pt x="15" y="27"/>
                  </a:lnTo>
                  <a:lnTo>
                    <a:pt x="17" y="26"/>
                  </a:lnTo>
                  <a:lnTo>
                    <a:pt x="20" y="25"/>
                  </a:lnTo>
                  <a:lnTo>
                    <a:pt x="23" y="25"/>
                  </a:lnTo>
                  <a:lnTo>
                    <a:pt x="26" y="24"/>
                  </a:lnTo>
                  <a:lnTo>
                    <a:pt x="29" y="23"/>
                  </a:lnTo>
                  <a:lnTo>
                    <a:pt x="32" y="22"/>
                  </a:lnTo>
                  <a:lnTo>
                    <a:pt x="36" y="19"/>
                  </a:lnTo>
                  <a:lnTo>
                    <a:pt x="40" y="19"/>
                  </a:lnTo>
                  <a:lnTo>
                    <a:pt x="43" y="18"/>
                  </a:lnTo>
                  <a:lnTo>
                    <a:pt x="47" y="17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1" y="14"/>
                  </a:lnTo>
                  <a:lnTo>
                    <a:pt x="65" y="14"/>
                  </a:lnTo>
                  <a:lnTo>
                    <a:pt x="69" y="12"/>
                  </a:lnTo>
                  <a:lnTo>
                    <a:pt x="74" y="12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9" y="9"/>
                  </a:lnTo>
                  <a:lnTo>
                    <a:pt x="94" y="9"/>
                  </a:lnTo>
                  <a:lnTo>
                    <a:pt x="98" y="6"/>
                  </a:lnTo>
                  <a:lnTo>
                    <a:pt x="104" y="6"/>
                  </a:lnTo>
                  <a:lnTo>
                    <a:pt x="109" y="5"/>
                  </a:lnTo>
                  <a:lnTo>
                    <a:pt x="115" y="4"/>
                  </a:lnTo>
                  <a:lnTo>
                    <a:pt x="119" y="3"/>
                  </a:lnTo>
                  <a:lnTo>
                    <a:pt x="126" y="3"/>
                  </a:lnTo>
                  <a:lnTo>
                    <a:pt x="131" y="2"/>
                  </a:lnTo>
                  <a:lnTo>
                    <a:pt x="136" y="2"/>
                  </a:lnTo>
                  <a:lnTo>
                    <a:pt x="142" y="1"/>
                  </a:lnTo>
                  <a:lnTo>
                    <a:pt x="147" y="1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7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4" y="2"/>
                  </a:lnTo>
                  <a:lnTo>
                    <a:pt x="209" y="2"/>
                  </a:lnTo>
                  <a:lnTo>
                    <a:pt x="216" y="3"/>
                  </a:lnTo>
                  <a:lnTo>
                    <a:pt x="221" y="4"/>
                  </a:lnTo>
                  <a:lnTo>
                    <a:pt x="226" y="6"/>
                  </a:lnTo>
                  <a:lnTo>
                    <a:pt x="232" y="6"/>
                  </a:lnTo>
                  <a:lnTo>
                    <a:pt x="237" y="8"/>
                  </a:lnTo>
                  <a:lnTo>
                    <a:pt x="243" y="10"/>
                  </a:lnTo>
                  <a:lnTo>
                    <a:pt x="248" y="11"/>
                  </a:lnTo>
                  <a:lnTo>
                    <a:pt x="254" y="13"/>
                  </a:lnTo>
                  <a:lnTo>
                    <a:pt x="259" y="15"/>
                  </a:lnTo>
                  <a:lnTo>
                    <a:pt x="264" y="17"/>
                  </a:lnTo>
                  <a:lnTo>
                    <a:pt x="270" y="19"/>
                  </a:lnTo>
                  <a:lnTo>
                    <a:pt x="274" y="22"/>
                  </a:lnTo>
                  <a:lnTo>
                    <a:pt x="280" y="24"/>
                  </a:lnTo>
                  <a:lnTo>
                    <a:pt x="284" y="26"/>
                  </a:lnTo>
                  <a:lnTo>
                    <a:pt x="288" y="29"/>
                  </a:lnTo>
                  <a:lnTo>
                    <a:pt x="293" y="31"/>
                  </a:lnTo>
                  <a:lnTo>
                    <a:pt x="297" y="35"/>
                  </a:lnTo>
                  <a:lnTo>
                    <a:pt x="300" y="37"/>
                  </a:lnTo>
                  <a:lnTo>
                    <a:pt x="305" y="41"/>
                  </a:lnTo>
                  <a:lnTo>
                    <a:pt x="309" y="43"/>
                  </a:lnTo>
                  <a:lnTo>
                    <a:pt x="312" y="46"/>
                  </a:lnTo>
                  <a:lnTo>
                    <a:pt x="315" y="50"/>
                  </a:lnTo>
                  <a:lnTo>
                    <a:pt x="320" y="53"/>
                  </a:lnTo>
                  <a:lnTo>
                    <a:pt x="322" y="56"/>
                  </a:lnTo>
                  <a:lnTo>
                    <a:pt x="326" y="59"/>
                  </a:lnTo>
                  <a:lnTo>
                    <a:pt x="328" y="63"/>
                  </a:lnTo>
                  <a:lnTo>
                    <a:pt x="332" y="66"/>
                  </a:lnTo>
                  <a:lnTo>
                    <a:pt x="335" y="70"/>
                  </a:lnTo>
                  <a:lnTo>
                    <a:pt x="337" y="73"/>
                  </a:lnTo>
                  <a:lnTo>
                    <a:pt x="339" y="77"/>
                  </a:lnTo>
                  <a:lnTo>
                    <a:pt x="343" y="80"/>
                  </a:lnTo>
                  <a:lnTo>
                    <a:pt x="345" y="83"/>
                  </a:lnTo>
                  <a:lnTo>
                    <a:pt x="347" y="87"/>
                  </a:lnTo>
                  <a:lnTo>
                    <a:pt x="349" y="91"/>
                  </a:lnTo>
                  <a:lnTo>
                    <a:pt x="351" y="95"/>
                  </a:lnTo>
                  <a:lnTo>
                    <a:pt x="353" y="98"/>
                  </a:lnTo>
                  <a:lnTo>
                    <a:pt x="354" y="101"/>
                  </a:lnTo>
                  <a:lnTo>
                    <a:pt x="357" y="106"/>
                  </a:lnTo>
                  <a:lnTo>
                    <a:pt x="358" y="109"/>
                  </a:lnTo>
                  <a:lnTo>
                    <a:pt x="359" y="113"/>
                  </a:lnTo>
                  <a:lnTo>
                    <a:pt x="360" y="117"/>
                  </a:lnTo>
                  <a:lnTo>
                    <a:pt x="362" y="120"/>
                  </a:lnTo>
                  <a:lnTo>
                    <a:pt x="363" y="124"/>
                  </a:lnTo>
                  <a:lnTo>
                    <a:pt x="364" y="127"/>
                  </a:lnTo>
                  <a:lnTo>
                    <a:pt x="365" y="132"/>
                  </a:lnTo>
                  <a:lnTo>
                    <a:pt x="365" y="135"/>
                  </a:lnTo>
                  <a:lnTo>
                    <a:pt x="366" y="138"/>
                  </a:lnTo>
                  <a:lnTo>
                    <a:pt x="366" y="141"/>
                  </a:lnTo>
                  <a:lnTo>
                    <a:pt x="368" y="145"/>
                  </a:lnTo>
                  <a:lnTo>
                    <a:pt x="368" y="149"/>
                  </a:lnTo>
                  <a:lnTo>
                    <a:pt x="369" y="152"/>
                  </a:lnTo>
                  <a:lnTo>
                    <a:pt x="369" y="155"/>
                  </a:lnTo>
                  <a:lnTo>
                    <a:pt x="369" y="159"/>
                  </a:lnTo>
                  <a:lnTo>
                    <a:pt x="369" y="162"/>
                  </a:lnTo>
                  <a:lnTo>
                    <a:pt x="369" y="165"/>
                  </a:lnTo>
                  <a:lnTo>
                    <a:pt x="368" y="168"/>
                  </a:lnTo>
                  <a:lnTo>
                    <a:pt x="368" y="172"/>
                  </a:lnTo>
                  <a:lnTo>
                    <a:pt x="368" y="176"/>
                  </a:lnTo>
                  <a:lnTo>
                    <a:pt x="368" y="179"/>
                  </a:lnTo>
                  <a:lnTo>
                    <a:pt x="366" y="184"/>
                  </a:lnTo>
                  <a:lnTo>
                    <a:pt x="365" y="190"/>
                  </a:lnTo>
                  <a:lnTo>
                    <a:pt x="363" y="195"/>
                  </a:lnTo>
                  <a:lnTo>
                    <a:pt x="362" y="201"/>
                  </a:lnTo>
                  <a:lnTo>
                    <a:pt x="359" y="205"/>
                  </a:lnTo>
                  <a:lnTo>
                    <a:pt x="357" y="209"/>
                  </a:lnTo>
                  <a:lnTo>
                    <a:pt x="353" y="214"/>
                  </a:lnTo>
                  <a:lnTo>
                    <a:pt x="350" y="218"/>
                  </a:lnTo>
                  <a:lnTo>
                    <a:pt x="347" y="220"/>
                  </a:lnTo>
                  <a:lnTo>
                    <a:pt x="343" y="223"/>
                  </a:lnTo>
                  <a:lnTo>
                    <a:pt x="338" y="224"/>
                  </a:lnTo>
                  <a:lnTo>
                    <a:pt x="334" y="227"/>
                  </a:lnTo>
                  <a:lnTo>
                    <a:pt x="328" y="227"/>
                  </a:lnTo>
                  <a:lnTo>
                    <a:pt x="323" y="228"/>
                  </a:lnTo>
                  <a:lnTo>
                    <a:pt x="319" y="228"/>
                  </a:lnTo>
                  <a:lnTo>
                    <a:pt x="313" y="229"/>
                  </a:lnTo>
                  <a:lnTo>
                    <a:pt x="307" y="228"/>
                  </a:lnTo>
                  <a:lnTo>
                    <a:pt x="301" y="227"/>
                  </a:lnTo>
                  <a:lnTo>
                    <a:pt x="295" y="225"/>
                  </a:lnTo>
                  <a:lnTo>
                    <a:pt x="289" y="225"/>
                  </a:lnTo>
                  <a:lnTo>
                    <a:pt x="283" y="223"/>
                  </a:lnTo>
                  <a:lnTo>
                    <a:pt x="277" y="222"/>
                  </a:lnTo>
                  <a:lnTo>
                    <a:pt x="271" y="221"/>
                  </a:lnTo>
                  <a:lnTo>
                    <a:pt x="266" y="219"/>
                  </a:lnTo>
                  <a:lnTo>
                    <a:pt x="260" y="217"/>
                  </a:lnTo>
                  <a:lnTo>
                    <a:pt x="254" y="215"/>
                  </a:lnTo>
                  <a:lnTo>
                    <a:pt x="248" y="214"/>
                  </a:lnTo>
                  <a:lnTo>
                    <a:pt x="244" y="211"/>
                  </a:lnTo>
                  <a:lnTo>
                    <a:pt x="238" y="209"/>
                  </a:lnTo>
                  <a:lnTo>
                    <a:pt x="234" y="207"/>
                  </a:lnTo>
                  <a:lnTo>
                    <a:pt x="229" y="206"/>
                  </a:lnTo>
                  <a:lnTo>
                    <a:pt x="225" y="204"/>
                  </a:lnTo>
                  <a:lnTo>
                    <a:pt x="221" y="202"/>
                  </a:lnTo>
                  <a:lnTo>
                    <a:pt x="218" y="201"/>
                  </a:lnTo>
                  <a:lnTo>
                    <a:pt x="215" y="199"/>
                  </a:lnTo>
                  <a:lnTo>
                    <a:pt x="212" y="199"/>
                  </a:lnTo>
                  <a:lnTo>
                    <a:pt x="209" y="196"/>
                  </a:lnTo>
                  <a:lnTo>
                    <a:pt x="203" y="12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8" name="Freeform 32"/>
            <p:cNvSpPr>
              <a:spLocks/>
            </p:cNvSpPr>
            <p:nvPr/>
          </p:nvSpPr>
          <p:spPr bwMode="auto">
            <a:xfrm>
              <a:off x="2031" y="1449"/>
              <a:ext cx="145" cy="74"/>
            </a:xfrm>
            <a:custGeom>
              <a:avLst/>
              <a:gdLst>
                <a:gd name="T0" fmla="*/ 145 w 145"/>
                <a:gd name="T1" fmla="*/ 61 h 74"/>
                <a:gd name="T2" fmla="*/ 144 w 145"/>
                <a:gd name="T3" fmla="*/ 61 h 74"/>
                <a:gd name="T4" fmla="*/ 140 w 145"/>
                <a:gd name="T5" fmla="*/ 62 h 74"/>
                <a:gd name="T6" fmla="*/ 137 w 145"/>
                <a:gd name="T7" fmla="*/ 62 h 74"/>
                <a:gd name="T8" fmla="*/ 135 w 145"/>
                <a:gd name="T9" fmla="*/ 63 h 74"/>
                <a:gd name="T10" fmla="*/ 132 w 145"/>
                <a:gd name="T11" fmla="*/ 63 h 74"/>
                <a:gd name="T12" fmla="*/ 130 w 145"/>
                <a:gd name="T13" fmla="*/ 64 h 74"/>
                <a:gd name="T14" fmla="*/ 125 w 145"/>
                <a:gd name="T15" fmla="*/ 66 h 74"/>
                <a:gd name="T16" fmla="*/ 121 w 145"/>
                <a:gd name="T17" fmla="*/ 67 h 74"/>
                <a:gd name="T18" fmla="*/ 117 w 145"/>
                <a:gd name="T19" fmla="*/ 68 h 74"/>
                <a:gd name="T20" fmla="*/ 112 w 145"/>
                <a:gd name="T21" fmla="*/ 69 h 74"/>
                <a:gd name="T22" fmla="*/ 107 w 145"/>
                <a:gd name="T23" fmla="*/ 69 h 74"/>
                <a:gd name="T24" fmla="*/ 101 w 145"/>
                <a:gd name="T25" fmla="*/ 71 h 74"/>
                <a:gd name="T26" fmla="*/ 97 w 145"/>
                <a:gd name="T27" fmla="*/ 72 h 74"/>
                <a:gd name="T28" fmla="*/ 92 w 145"/>
                <a:gd name="T29" fmla="*/ 73 h 74"/>
                <a:gd name="T30" fmla="*/ 85 w 145"/>
                <a:gd name="T31" fmla="*/ 73 h 74"/>
                <a:gd name="T32" fmla="*/ 80 w 145"/>
                <a:gd name="T33" fmla="*/ 73 h 74"/>
                <a:gd name="T34" fmla="*/ 74 w 145"/>
                <a:gd name="T35" fmla="*/ 74 h 74"/>
                <a:gd name="T36" fmla="*/ 68 w 145"/>
                <a:gd name="T37" fmla="*/ 74 h 74"/>
                <a:gd name="T38" fmla="*/ 62 w 145"/>
                <a:gd name="T39" fmla="*/ 74 h 74"/>
                <a:gd name="T40" fmla="*/ 56 w 145"/>
                <a:gd name="T41" fmla="*/ 74 h 74"/>
                <a:gd name="T42" fmla="*/ 50 w 145"/>
                <a:gd name="T43" fmla="*/ 74 h 74"/>
                <a:gd name="T44" fmla="*/ 44 w 145"/>
                <a:gd name="T45" fmla="*/ 74 h 74"/>
                <a:gd name="T46" fmla="*/ 37 w 145"/>
                <a:gd name="T47" fmla="*/ 73 h 74"/>
                <a:gd name="T48" fmla="*/ 32 w 145"/>
                <a:gd name="T49" fmla="*/ 72 h 74"/>
                <a:gd name="T50" fmla="*/ 27 w 145"/>
                <a:gd name="T51" fmla="*/ 71 h 74"/>
                <a:gd name="T52" fmla="*/ 21 w 145"/>
                <a:gd name="T53" fmla="*/ 70 h 74"/>
                <a:gd name="T54" fmla="*/ 16 w 145"/>
                <a:gd name="T55" fmla="*/ 68 h 74"/>
                <a:gd name="T56" fmla="*/ 10 w 145"/>
                <a:gd name="T57" fmla="*/ 67 h 74"/>
                <a:gd name="T58" fmla="*/ 5 w 145"/>
                <a:gd name="T59" fmla="*/ 63 h 74"/>
                <a:gd name="T60" fmla="*/ 0 w 145"/>
                <a:gd name="T61" fmla="*/ 61 h 74"/>
                <a:gd name="T62" fmla="*/ 139 w 145"/>
                <a:gd name="T63" fmla="*/ 0 h 74"/>
                <a:gd name="T64" fmla="*/ 145 w 145"/>
                <a:gd name="T65" fmla="*/ 61 h 74"/>
                <a:gd name="T66" fmla="*/ 145 w 145"/>
                <a:gd name="T67" fmla="*/ 61 h 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5"/>
                <a:gd name="T103" fmla="*/ 0 h 74"/>
                <a:gd name="T104" fmla="*/ 145 w 145"/>
                <a:gd name="T105" fmla="*/ 74 h 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5" h="74">
                  <a:moveTo>
                    <a:pt x="145" y="61"/>
                  </a:moveTo>
                  <a:lnTo>
                    <a:pt x="144" y="61"/>
                  </a:lnTo>
                  <a:lnTo>
                    <a:pt x="140" y="62"/>
                  </a:lnTo>
                  <a:lnTo>
                    <a:pt x="137" y="62"/>
                  </a:lnTo>
                  <a:lnTo>
                    <a:pt x="135" y="63"/>
                  </a:lnTo>
                  <a:lnTo>
                    <a:pt x="132" y="63"/>
                  </a:lnTo>
                  <a:lnTo>
                    <a:pt x="130" y="64"/>
                  </a:lnTo>
                  <a:lnTo>
                    <a:pt x="125" y="66"/>
                  </a:lnTo>
                  <a:lnTo>
                    <a:pt x="121" y="67"/>
                  </a:lnTo>
                  <a:lnTo>
                    <a:pt x="117" y="68"/>
                  </a:lnTo>
                  <a:lnTo>
                    <a:pt x="112" y="69"/>
                  </a:lnTo>
                  <a:lnTo>
                    <a:pt x="107" y="69"/>
                  </a:lnTo>
                  <a:lnTo>
                    <a:pt x="101" y="71"/>
                  </a:lnTo>
                  <a:lnTo>
                    <a:pt x="97" y="72"/>
                  </a:lnTo>
                  <a:lnTo>
                    <a:pt x="92" y="73"/>
                  </a:lnTo>
                  <a:lnTo>
                    <a:pt x="85" y="73"/>
                  </a:lnTo>
                  <a:lnTo>
                    <a:pt x="80" y="73"/>
                  </a:lnTo>
                  <a:lnTo>
                    <a:pt x="74" y="74"/>
                  </a:lnTo>
                  <a:lnTo>
                    <a:pt x="68" y="74"/>
                  </a:lnTo>
                  <a:lnTo>
                    <a:pt x="62" y="74"/>
                  </a:lnTo>
                  <a:lnTo>
                    <a:pt x="56" y="74"/>
                  </a:lnTo>
                  <a:lnTo>
                    <a:pt x="50" y="74"/>
                  </a:lnTo>
                  <a:lnTo>
                    <a:pt x="44" y="74"/>
                  </a:lnTo>
                  <a:lnTo>
                    <a:pt x="37" y="73"/>
                  </a:lnTo>
                  <a:lnTo>
                    <a:pt x="32" y="72"/>
                  </a:lnTo>
                  <a:lnTo>
                    <a:pt x="27" y="71"/>
                  </a:lnTo>
                  <a:lnTo>
                    <a:pt x="21" y="70"/>
                  </a:lnTo>
                  <a:lnTo>
                    <a:pt x="16" y="68"/>
                  </a:lnTo>
                  <a:lnTo>
                    <a:pt x="10" y="67"/>
                  </a:lnTo>
                  <a:lnTo>
                    <a:pt x="5" y="63"/>
                  </a:lnTo>
                  <a:lnTo>
                    <a:pt x="0" y="61"/>
                  </a:lnTo>
                  <a:lnTo>
                    <a:pt x="139" y="0"/>
                  </a:lnTo>
                  <a:lnTo>
                    <a:pt x="145" y="61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9" name="Freeform 33"/>
            <p:cNvSpPr>
              <a:spLocks/>
            </p:cNvSpPr>
            <p:nvPr/>
          </p:nvSpPr>
          <p:spPr bwMode="auto">
            <a:xfrm>
              <a:off x="2341" y="1483"/>
              <a:ext cx="105" cy="172"/>
            </a:xfrm>
            <a:custGeom>
              <a:avLst/>
              <a:gdLst>
                <a:gd name="T0" fmla="*/ 77 w 105"/>
                <a:gd name="T1" fmla="*/ 0 h 172"/>
                <a:gd name="T2" fmla="*/ 78 w 105"/>
                <a:gd name="T3" fmla="*/ 5 h 172"/>
                <a:gd name="T4" fmla="*/ 80 w 105"/>
                <a:gd name="T5" fmla="*/ 11 h 172"/>
                <a:gd name="T6" fmla="*/ 84 w 105"/>
                <a:gd name="T7" fmla="*/ 20 h 172"/>
                <a:gd name="T8" fmla="*/ 88 w 105"/>
                <a:gd name="T9" fmla="*/ 29 h 172"/>
                <a:gd name="T10" fmla="*/ 92 w 105"/>
                <a:gd name="T11" fmla="*/ 41 h 172"/>
                <a:gd name="T12" fmla="*/ 93 w 105"/>
                <a:gd name="T13" fmla="*/ 47 h 172"/>
                <a:gd name="T14" fmla="*/ 95 w 105"/>
                <a:gd name="T15" fmla="*/ 54 h 172"/>
                <a:gd name="T16" fmla="*/ 96 w 105"/>
                <a:gd name="T17" fmla="*/ 61 h 172"/>
                <a:gd name="T18" fmla="*/ 98 w 105"/>
                <a:gd name="T19" fmla="*/ 67 h 172"/>
                <a:gd name="T20" fmla="*/ 99 w 105"/>
                <a:gd name="T21" fmla="*/ 74 h 172"/>
                <a:gd name="T22" fmla="*/ 102 w 105"/>
                <a:gd name="T23" fmla="*/ 80 h 172"/>
                <a:gd name="T24" fmla="*/ 103 w 105"/>
                <a:gd name="T25" fmla="*/ 88 h 172"/>
                <a:gd name="T26" fmla="*/ 104 w 105"/>
                <a:gd name="T27" fmla="*/ 94 h 172"/>
                <a:gd name="T28" fmla="*/ 104 w 105"/>
                <a:gd name="T29" fmla="*/ 102 h 172"/>
                <a:gd name="T30" fmla="*/ 105 w 105"/>
                <a:gd name="T31" fmla="*/ 108 h 172"/>
                <a:gd name="T32" fmla="*/ 105 w 105"/>
                <a:gd name="T33" fmla="*/ 115 h 172"/>
                <a:gd name="T34" fmla="*/ 105 w 105"/>
                <a:gd name="T35" fmla="*/ 122 h 172"/>
                <a:gd name="T36" fmla="*/ 103 w 105"/>
                <a:gd name="T37" fmla="*/ 134 h 172"/>
                <a:gd name="T38" fmla="*/ 99 w 105"/>
                <a:gd name="T39" fmla="*/ 146 h 172"/>
                <a:gd name="T40" fmla="*/ 95 w 105"/>
                <a:gd name="T41" fmla="*/ 156 h 172"/>
                <a:gd name="T42" fmla="*/ 88 w 105"/>
                <a:gd name="T43" fmla="*/ 165 h 172"/>
                <a:gd name="T44" fmla="*/ 79 w 105"/>
                <a:gd name="T45" fmla="*/ 170 h 172"/>
                <a:gd name="T46" fmla="*/ 70 w 105"/>
                <a:gd name="T47" fmla="*/ 172 h 172"/>
                <a:gd name="T48" fmla="*/ 61 w 105"/>
                <a:gd name="T49" fmla="*/ 170 h 172"/>
                <a:gd name="T50" fmla="*/ 55 w 105"/>
                <a:gd name="T51" fmla="*/ 166 h 172"/>
                <a:gd name="T52" fmla="*/ 46 w 105"/>
                <a:gd name="T53" fmla="*/ 159 h 172"/>
                <a:gd name="T54" fmla="*/ 39 w 105"/>
                <a:gd name="T55" fmla="*/ 151 h 172"/>
                <a:gd name="T56" fmla="*/ 32 w 105"/>
                <a:gd name="T57" fmla="*/ 142 h 172"/>
                <a:gd name="T58" fmla="*/ 27 w 105"/>
                <a:gd name="T59" fmla="*/ 132 h 172"/>
                <a:gd name="T60" fmla="*/ 19 w 105"/>
                <a:gd name="T61" fmla="*/ 120 h 172"/>
                <a:gd name="T62" fmla="*/ 14 w 105"/>
                <a:gd name="T63" fmla="*/ 110 h 172"/>
                <a:gd name="T64" fmla="*/ 9 w 105"/>
                <a:gd name="T65" fmla="*/ 100 h 172"/>
                <a:gd name="T66" fmla="*/ 6 w 105"/>
                <a:gd name="T67" fmla="*/ 90 h 172"/>
                <a:gd name="T68" fmla="*/ 3 w 105"/>
                <a:gd name="T69" fmla="*/ 81 h 172"/>
                <a:gd name="T70" fmla="*/ 1 w 105"/>
                <a:gd name="T71" fmla="*/ 75 h 172"/>
                <a:gd name="T72" fmla="*/ 0 w 105"/>
                <a:gd name="T73" fmla="*/ 69 h 1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5"/>
                <a:gd name="T112" fmla="*/ 0 h 172"/>
                <a:gd name="T113" fmla="*/ 105 w 105"/>
                <a:gd name="T114" fmla="*/ 172 h 17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5" h="172">
                  <a:moveTo>
                    <a:pt x="0" y="69"/>
                  </a:moveTo>
                  <a:lnTo>
                    <a:pt x="77" y="0"/>
                  </a:lnTo>
                  <a:lnTo>
                    <a:pt x="77" y="1"/>
                  </a:lnTo>
                  <a:lnTo>
                    <a:pt x="78" y="5"/>
                  </a:lnTo>
                  <a:lnTo>
                    <a:pt x="79" y="7"/>
                  </a:lnTo>
                  <a:lnTo>
                    <a:pt x="80" y="11"/>
                  </a:lnTo>
                  <a:lnTo>
                    <a:pt x="82" y="14"/>
                  </a:lnTo>
                  <a:lnTo>
                    <a:pt x="84" y="20"/>
                  </a:lnTo>
                  <a:lnTo>
                    <a:pt x="85" y="24"/>
                  </a:lnTo>
                  <a:lnTo>
                    <a:pt x="88" y="29"/>
                  </a:lnTo>
                  <a:lnTo>
                    <a:pt x="89" y="35"/>
                  </a:lnTo>
                  <a:lnTo>
                    <a:pt x="92" y="41"/>
                  </a:lnTo>
                  <a:lnTo>
                    <a:pt x="92" y="43"/>
                  </a:lnTo>
                  <a:lnTo>
                    <a:pt x="93" y="47"/>
                  </a:lnTo>
                  <a:lnTo>
                    <a:pt x="94" y="50"/>
                  </a:lnTo>
                  <a:lnTo>
                    <a:pt x="95" y="54"/>
                  </a:lnTo>
                  <a:lnTo>
                    <a:pt x="95" y="57"/>
                  </a:lnTo>
                  <a:lnTo>
                    <a:pt x="96" y="61"/>
                  </a:lnTo>
                  <a:lnTo>
                    <a:pt x="97" y="64"/>
                  </a:lnTo>
                  <a:lnTo>
                    <a:pt x="98" y="67"/>
                  </a:lnTo>
                  <a:lnTo>
                    <a:pt x="98" y="70"/>
                  </a:lnTo>
                  <a:lnTo>
                    <a:pt x="99" y="74"/>
                  </a:lnTo>
                  <a:lnTo>
                    <a:pt x="99" y="77"/>
                  </a:lnTo>
                  <a:lnTo>
                    <a:pt x="102" y="80"/>
                  </a:lnTo>
                  <a:lnTo>
                    <a:pt x="102" y="84"/>
                  </a:lnTo>
                  <a:lnTo>
                    <a:pt x="103" y="88"/>
                  </a:lnTo>
                  <a:lnTo>
                    <a:pt x="103" y="91"/>
                  </a:lnTo>
                  <a:lnTo>
                    <a:pt x="104" y="94"/>
                  </a:lnTo>
                  <a:lnTo>
                    <a:pt x="104" y="97"/>
                  </a:lnTo>
                  <a:lnTo>
                    <a:pt x="104" y="102"/>
                  </a:lnTo>
                  <a:lnTo>
                    <a:pt x="104" y="105"/>
                  </a:lnTo>
                  <a:lnTo>
                    <a:pt x="105" y="108"/>
                  </a:lnTo>
                  <a:lnTo>
                    <a:pt x="105" y="111"/>
                  </a:lnTo>
                  <a:lnTo>
                    <a:pt x="105" y="115"/>
                  </a:lnTo>
                  <a:lnTo>
                    <a:pt x="105" y="119"/>
                  </a:lnTo>
                  <a:lnTo>
                    <a:pt x="105" y="122"/>
                  </a:lnTo>
                  <a:lnTo>
                    <a:pt x="104" y="128"/>
                  </a:lnTo>
                  <a:lnTo>
                    <a:pt x="103" y="134"/>
                  </a:lnTo>
                  <a:lnTo>
                    <a:pt x="102" y="139"/>
                  </a:lnTo>
                  <a:lnTo>
                    <a:pt x="99" y="146"/>
                  </a:lnTo>
                  <a:lnTo>
                    <a:pt x="97" y="150"/>
                  </a:lnTo>
                  <a:lnTo>
                    <a:pt x="95" y="156"/>
                  </a:lnTo>
                  <a:lnTo>
                    <a:pt x="92" y="160"/>
                  </a:lnTo>
                  <a:lnTo>
                    <a:pt x="88" y="165"/>
                  </a:lnTo>
                  <a:lnTo>
                    <a:pt x="83" y="167"/>
                  </a:lnTo>
                  <a:lnTo>
                    <a:pt x="79" y="170"/>
                  </a:lnTo>
                  <a:lnTo>
                    <a:pt x="74" y="172"/>
                  </a:lnTo>
                  <a:lnTo>
                    <a:pt x="70" y="172"/>
                  </a:lnTo>
                  <a:lnTo>
                    <a:pt x="66" y="172"/>
                  </a:lnTo>
                  <a:lnTo>
                    <a:pt x="61" y="170"/>
                  </a:lnTo>
                  <a:lnTo>
                    <a:pt x="58" y="167"/>
                  </a:lnTo>
                  <a:lnTo>
                    <a:pt x="55" y="166"/>
                  </a:lnTo>
                  <a:lnTo>
                    <a:pt x="50" y="163"/>
                  </a:lnTo>
                  <a:lnTo>
                    <a:pt x="46" y="159"/>
                  </a:lnTo>
                  <a:lnTo>
                    <a:pt x="42" y="156"/>
                  </a:lnTo>
                  <a:lnTo>
                    <a:pt x="39" y="151"/>
                  </a:lnTo>
                  <a:lnTo>
                    <a:pt x="35" y="146"/>
                  </a:lnTo>
                  <a:lnTo>
                    <a:pt x="32" y="142"/>
                  </a:lnTo>
                  <a:lnTo>
                    <a:pt x="29" y="136"/>
                  </a:lnTo>
                  <a:lnTo>
                    <a:pt x="27" y="132"/>
                  </a:lnTo>
                  <a:lnTo>
                    <a:pt x="22" y="126"/>
                  </a:lnTo>
                  <a:lnTo>
                    <a:pt x="19" y="120"/>
                  </a:lnTo>
                  <a:lnTo>
                    <a:pt x="16" y="115"/>
                  </a:lnTo>
                  <a:lnTo>
                    <a:pt x="14" y="110"/>
                  </a:lnTo>
                  <a:lnTo>
                    <a:pt x="12" y="104"/>
                  </a:lnTo>
                  <a:lnTo>
                    <a:pt x="9" y="100"/>
                  </a:lnTo>
                  <a:lnTo>
                    <a:pt x="7" y="94"/>
                  </a:lnTo>
                  <a:lnTo>
                    <a:pt x="6" y="90"/>
                  </a:lnTo>
                  <a:lnTo>
                    <a:pt x="4" y="84"/>
                  </a:lnTo>
                  <a:lnTo>
                    <a:pt x="3" y="81"/>
                  </a:lnTo>
                  <a:lnTo>
                    <a:pt x="2" y="77"/>
                  </a:lnTo>
                  <a:lnTo>
                    <a:pt x="1" y="75"/>
                  </a:lnTo>
                  <a:lnTo>
                    <a:pt x="0" y="71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0" name="Freeform 34"/>
            <p:cNvSpPr>
              <a:spLocks/>
            </p:cNvSpPr>
            <p:nvPr/>
          </p:nvSpPr>
          <p:spPr bwMode="auto">
            <a:xfrm>
              <a:off x="2386" y="1646"/>
              <a:ext cx="91" cy="153"/>
            </a:xfrm>
            <a:custGeom>
              <a:avLst/>
              <a:gdLst>
                <a:gd name="T0" fmla="*/ 90 w 91"/>
                <a:gd name="T1" fmla="*/ 0 h 153"/>
                <a:gd name="T2" fmla="*/ 90 w 91"/>
                <a:gd name="T3" fmla="*/ 4 h 153"/>
                <a:gd name="T4" fmla="*/ 91 w 91"/>
                <a:gd name="T5" fmla="*/ 11 h 153"/>
                <a:gd name="T6" fmla="*/ 91 w 91"/>
                <a:gd name="T7" fmla="*/ 20 h 153"/>
                <a:gd name="T8" fmla="*/ 91 w 91"/>
                <a:gd name="T9" fmla="*/ 29 h 153"/>
                <a:gd name="T10" fmla="*/ 91 w 91"/>
                <a:gd name="T11" fmla="*/ 41 h 153"/>
                <a:gd name="T12" fmla="*/ 91 w 91"/>
                <a:gd name="T13" fmla="*/ 54 h 153"/>
                <a:gd name="T14" fmla="*/ 90 w 91"/>
                <a:gd name="T15" fmla="*/ 61 h 153"/>
                <a:gd name="T16" fmla="*/ 90 w 91"/>
                <a:gd name="T17" fmla="*/ 67 h 153"/>
                <a:gd name="T18" fmla="*/ 89 w 91"/>
                <a:gd name="T19" fmla="*/ 74 h 153"/>
                <a:gd name="T20" fmla="*/ 88 w 91"/>
                <a:gd name="T21" fmla="*/ 80 h 153"/>
                <a:gd name="T22" fmla="*/ 87 w 91"/>
                <a:gd name="T23" fmla="*/ 86 h 153"/>
                <a:gd name="T24" fmla="*/ 87 w 91"/>
                <a:gd name="T25" fmla="*/ 93 h 153"/>
                <a:gd name="T26" fmla="*/ 85 w 91"/>
                <a:gd name="T27" fmla="*/ 99 h 153"/>
                <a:gd name="T28" fmla="*/ 84 w 91"/>
                <a:gd name="T29" fmla="*/ 106 h 153"/>
                <a:gd name="T30" fmla="*/ 82 w 91"/>
                <a:gd name="T31" fmla="*/ 112 h 153"/>
                <a:gd name="T32" fmla="*/ 79 w 91"/>
                <a:gd name="T33" fmla="*/ 119 h 153"/>
                <a:gd name="T34" fmla="*/ 75 w 91"/>
                <a:gd name="T35" fmla="*/ 129 h 153"/>
                <a:gd name="T36" fmla="*/ 69 w 91"/>
                <a:gd name="T37" fmla="*/ 138 h 153"/>
                <a:gd name="T38" fmla="*/ 61 w 91"/>
                <a:gd name="T39" fmla="*/ 146 h 153"/>
                <a:gd name="T40" fmla="*/ 52 w 91"/>
                <a:gd name="T41" fmla="*/ 152 h 153"/>
                <a:gd name="T42" fmla="*/ 43 w 91"/>
                <a:gd name="T43" fmla="*/ 153 h 153"/>
                <a:gd name="T44" fmla="*/ 34 w 91"/>
                <a:gd name="T45" fmla="*/ 152 h 153"/>
                <a:gd name="T46" fmla="*/ 27 w 91"/>
                <a:gd name="T47" fmla="*/ 148 h 153"/>
                <a:gd name="T48" fmla="*/ 22 w 91"/>
                <a:gd name="T49" fmla="*/ 143 h 153"/>
                <a:gd name="T50" fmla="*/ 16 w 91"/>
                <a:gd name="T51" fmla="*/ 134 h 153"/>
                <a:gd name="T52" fmla="*/ 12 w 91"/>
                <a:gd name="T53" fmla="*/ 124 h 153"/>
                <a:gd name="T54" fmla="*/ 9 w 91"/>
                <a:gd name="T55" fmla="*/ 113 h 153"/>
                <a:gd name="T56" fmla="*/ 7 w 91"/>
                <a:gd name="T57" fmla="*/ 103 h 153"/>
                <a:gd name="T58" fmla="*/ 3 w 91"/>
                <a:gd name="T59" fmla="*/ 91 h 153"/>
                <a:gd name="T60" fmla="*/ 2 w 91"/>
                <a:gd name="T61" fmla="*/ 79 h 153"/>
                <a:gd name="T62" fmla="*/ 1 w 91"/>
                <a:gd name="T63" fmla="*/ 68 h 153"/>
                <a:gd name="T64" fmla="*/ 1 w 91"/>
                <a:gd name="T65" fmla="*/ 58 h 153"/>
                <a:gd name="T66" fmla="*/ 0 w 91"/>
                <a:gd name="T67" fmla="*/ 50 h 153"/>
                <a:gd name="T68" fmla="*/ 0 w 91"/>
                <a:gd name="T69" fmla="*/ 44 h 153"/>
                <a:gd name="T70" fmla="*/ 0 w 91"/>
                <a:gd name="T71" fmla="*/ 39 h 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1"/>
                <a:gd name="T109" fmla="*/ 0 h 153"/>
                <a:gd name="T110" fmla="*/ 91 w 91"/>
                <a:gd name="T111" fmla="*/ 153 h 15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1" h="153">
                  <a:moveTo>
                    <a:pt x="0" y="39"/>
                  </a:moveTo>
                  <a:lnTo>
                    <a:pt x="90" y="0"/>
                  </a:lnTo>
                  <a:lnTo>
                    <a:pt x="90" y="1"/>
                  </a:lnTo>
                  <a:lnTo>
                    <a:pt x="90" y="4"/>
                  </a:lnTo>
                  <a:lnTo>
                    <a:pt x="90" y="7"/>
                  </a:lnTo>
                  <a:lnTo>
                    <a:pt x="91" y="11"/>
                  </a:lnTo>
                  <a:lnTo>
                    <a:pt x="91" y="14"/>
                  </a:lnTo>
                  <a:lnTo>
                    <a:pt x="91" y="20"/>
                  </a:lnTo>
                  <a:lnTo>
                    <a:pt x="91" y="24"/>
                  </a:lnTo>
                  <a:lnTo>
                    <a:pt x="91" y="29"/>
                  </a:lnTo>
                  <a:lnTo>
                    <a:pt x="91" y="36"/>
                  </a:lnTo>
                  <a:lnTo>
                    <a:pt x="91" y="41"/>
                  </a:lnTo>
                  <a:lnTo>
                    <a:pt x="91" y="48"/>
                  </a:lnTo>
                  <a:lnTo>
                    <a:pt x="91" y="54"/>
                  </a:lnTo>
                  <a:lnTo>
                    <a:pt x="90" y="57"/>
                  </a:lnTo>
                  <a:lnTo>
                    <a:pt x="90" y="61"/>
                  </a:lnTo>
                  <a:lnTo>
                    <a:pt x="90" y="64"/>
                  </a:lnTo>
                  <a:lnTo>
                    <a:pt x="90" y="67"/>
                  </a:lnTo>
                  <a:lnTo>
                    <a:pt x="90" y="70"/>
                  </a:lnTo>
                  <a:lnTo>
                    <a:pt x="89" y="74"/>
                  </a:lnTo>
                  <a:lnTo>
                    <a:pt x="89" y="77"/>
                  </a:lnTo>
                  <a:lnTo>
                    <a:pt x="88" y="80"/>
                  </a:lnTo>
                  <a:lnTo>
                    <a:pt x="88" y="83"/>
                  </a:lnTo>
                  <a:lnTo>
                    <a:pt x="87" y="86"/>
                  </a:lnTo>
                  <a:lnTo>
                    <a:pt x="87" y="90"/>
                  </a:lnTo>
                  <a:lnTo>
                    <a:pt x="87" y="93"/>
                  </a:lnTo>
                  <a:lnTo>
                    <a:pt x="86" y="96"/>
                  </a:lnTo>
                  <a:lnTo>
                    <a:pt x="85" y="99"/>
                  </a:lnTo>
                  <a:lnTo>
                    <a:pt x="84" y="103"/>
                  </a:lnTo>
                  <a:lnTo>
                    <a:pt x="84" y="106"/>
                  </a:lnTo>
                  <a:lnTo>
                    <a:pt x="82" y="109"/>
                  </a:lnTo>
                  <a:lnTo>
                    <a:pt x="82" y="112"/>
                  </a:lnTo>
                  <a:lnTo>
                    <a:pt x="80" y="115"/>
                  </a:lnTo>
                  <a:lnTo>
                    <a:pt x="79" y="119"/>
                  </a:lnTo>
                  <a:lnTo>
                    <a:pt x="77" y="123"/>
                  </a:lnTo>
                  <a:lnTo>
                    <a:pt x="75" y="129"/>
                  </a:lnTo>
                  <a:lnTo>
                    <a:pt x="71" y="133"/>
                  </a:lnTo>
                  <a:lnTo>
                    <a:pt x="69" y="138"/>
                  </a:lnTo>
                  <a:lnTo>
                    <a:pt x="64" y="142"/>
                  </a:lnTo>
                  <a:lnTo>
                    <a:pt x="61" y="146"/>
                  </a:lnTo>
                  <a:lnTo>
                    <a:pt x="57" y="149"/>
                  </a:lnTo>
                  <a:lnTo>
                    <a:pt x="52" y="152"/>
                  </a:lnTo>
                  <a:lnTo>
                    <a:pt x="47" y="153"/>
                  </a:lnTo>
                  <a:lnTo>
                    <a:pt x="43" y="153"/>
                  </a:lnTo>
                  <a:lnTo>
                    <a:pt x="38" y="153"/>
                  </a:lnTo>
                  <a:lnTo>
                    <a:pt x="34" y="152"/>
                  </a:lnTo>
                  <a:lnTo>
                    <a:pt x="31" y="150"/>
                  </a:lnTo>
                  <a:lnTo>
                    <a:pt x="27" y="148"/>
                  </a:lnTo>
                  <a:lnTo>
                    <a:pt x="24" y="146"/>
                  </a:lnTo>
                  <a:lnTo>
                    <a:pt x="22" y="143"/>
                  </a:lnTo>
                  <a:lnTo>
                    <a:pt x="19" y="138"/>
                  </a:lnTo>
                  <a:lnTo>
                    <a:pt x="16" y="134"/>
                  </a:lnTo>
                  <a:lnTo>
                    <a:pt x="14" y="130"/>
                  </a:lnTo>
                  <a:lnTo>
                    <a:pt x="12" y="124"/>
                  </a:lnTo>
                  <a:lnTo>
                    <a:pt x="11" y="119"/>
                  </a:lnTo>
                  <a:lnTo>
                    <a:pt x="9" y="113"/>
                  </a:lnTo>
                  <a:lnTo>
                    <a:pt x="7" y="108"/>
                  </a:lnTo>
                  <a:lnTo>
                    <a:pt x="7" y="103"/>
                  </a:lnTo>
                  <a:lnTo>
                    <a:pt x="5" y="96"/>
                  </a:lnTo>
                  <a:lnTo>
                    <a:pt x="3" y="91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1" y="74"/>
                  </a:lnTo>
                  <a:lnTo>
                    <a:pt x="1" y="68"/>
                  </a:lnTo>
                  <a:lnTo>
                    <a:pt x="1" y="64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1" name="Freeform 35"/>
            <p:cNvSpPr>
              <a:spLocks/>
            </p:cNvSpPr>
            <p:nvPr/>
          </p:nvSpPr>
          <p:spPr bwMode="auto">
            <a:xfrm>
              <a:off x="2091" y="1762"/>
              <a:ext cx="452" cy="430"/>
            </a:xfrm>
            <a:custGeom>
              <a:avLst/>
              <a:gdLst>
                <a:gd name="T0" fmla="*/ 189 w 452"/>
                <a:gd name="T1" fmla="*/ 99 h 430"/>
                <a:gd name="T2" fmla="*/ 173 w 452"/>
                <a:gd name="T3" fmla="*/ 2 h 430"/>
                <a:gd name="T4" fmla="*/ 183 w 452"/>
                <a:gd name="T5" fmla="*/ 4 h 430"/>
                <a:gd name="T6" fmla="*/ 199 w 452"/>
                <a:gd name="T7" fmla="*/ 8 h 430"/>
                <a:gd name="T8" fmla="*/ 208 w 452"/>
                <a:gd name="T9" fmla="*/ 11 h 430"/>
                <a:gd name="T10" fmla="*/ 219 w 452"/>
                <a:gd name="T11" fmla="*/ 15 h 430"/>
                <a:gd name="T12" fmla="*/ 229 w 452"/>
                <a:gd name="T13" fmla="*/ 19 h 430"/>
                <a:gd name="T14" fmla="*/ 242 w 452"/>
                <a:gd name="T15" fmla="*/ 24 h 430"/>
                <a:gd name="T16" fmla="*/ 254 w 452"/>
                <a:gd name="T17" fmla="*/ 29 h 430"/>
                <a:gd name="T18" fmla="*/ 266 w 452"/>
                <a:gd name="T19" fmla="*/ 34 h 430"/>
                <a:gd name="T20" fmla="*/ 278 w 452"/>
                <a:gd name="T21" fmla="*/ 41 h 430"/>
                <a:gd name="T22" fmla="*/ 291 w 452"/>
                <a:gd name="T23" fmla="*/ 47 h 430"/>
                <a:gd name="T24" fmla="*/ 303 w 452"/>
                <a:gd name="T25" fmla="*/ 55 h 430"/>
                <a:gd name="T26" fmla="*/ 316 w 452"/>
                <a:gd name="T27" fmla="*/ 62 h 430"/>
                <a:gd name="T28" fmla="*/ 327 w 452"/>
                <a:gd name="T29" fmla="*/ 71 h 430"/>
                <a:gd name="T30" fmla="*/ 339 w 452"/>
                <a:gd name="T31" fmla="*/ 79 h 430"/>
                <a:gd name="T32" fmla="*/ 349 w 452"/>
                <a:gd name="T33" fmla="*/ 89 h 430"/>
                <a:gd name="T34" fmla="*/ 360 w 452"/>
                <a:gd name="T35" fmla="*/ 100 h 430"/>
                <a:gd name="T36" fmla="*/ 371 w 452"/>
                <a:gd name="T37" fmla="*/ 113 h 430"/>
                <a:gd name="T38" fmla="*/ 384 w 452"/>
                <a:gd name="T39" fmla="*/ 129 h 430"/>
                <a:gd name="T40" fmla="*/ 396 w 452"/>
                <a:gd name="T41" fmla="*/ 144 h 430"/>
                <a:gd name="T42" fmla="*/ 406 w 452"/>
                <a:gd name="T43" fmla="*/ 158 h 430"/>
                <a:gd name="T44" fmla="*/ 415 w 452"/>
                <a:gd name="T45" fmla="*/ 172 h 430"/>
                <a:gd name="T46" fmla="*/ 422 w 452"/>
                <a:gd name="T47" fmla="*/ 186 h 430"/>
                <a:gd name="T48" fmla="*/ 429 w 452"/>
                <a:gd name="T49" fmla="*/ 199 h 430"/>
                <a:gd name="T50" fmla="*/ 435 w 452"/>
                <a:gd name="T51" fmla="*/ 212 h 430"/>
                <a:gd name="T52" fmla="*/ 441 w 452"/>
                <a:gd name="T53" fmla="*/ 225 h 430"/>
                <a:gd name="T54" fmla="*/ 446 w 452"/>
                <a:gd name="T55" fmla="*/ 239 h 430"/>
                <a:gd name="T56" fmla="*/ 450 w 452"/>
                <a:gd name="T57" fmla="*/ 252 h 430"/>
                <a:gd name="T58" fmla="*/ 301 w 452"/>
                <a:gd name="T59" fmla="*/ 315 h 430"/>
                <a:gd name="T60" fmla="*/ 290 w 452"/>
                <a:gd name="T61" fmla="*/ 427 h 430"/>
                <a:gd name="T62" fmla="*/ 278 w 452"/>
                <a:gd name="T63" fmla="*/ 423 h 430"/>
                <a:gd name="T64" fmla="*/ 265 w 452"/>
                <a:gd name="T65" fmla="*/ 419 h 430"/>
                <a:gd name="T66" fmla="*/ 250 w 452"/>
                <a:gd name="T67" fmla="*/ 414 h 430"/>
                <a:gd name="T68" fmla="*/ 234 w 452"/>
                <a:gd name="T69" fmla="*/ 409 h 430"/>
                <a:gd name="T70" fmla="*/ 219 w 452"/>
                <a:gd name="T71" fmla="*/ 402 h 430"/>
                <a:gd name="T72" fmla="*/ 203 w 452"/>
                <a:gd name="T73" fmla="*/ 395 h 430"/>
                <a:gd name="T74" fmla="*/ 187 w 452"/>
                <a:gd name="T75" fmla="*/ 387 h 430"/>
                <a:gd name="T76" fmla="*/ 169 w 452"/>
                <a:gd name="T77" fmla="*/ 378 h 430"/>
                <a:gd name="T78" fmla="*/ 151 w 452"/>
                <a:gd name="T79" fmla="*/ 369 h 430"/>
                <a:gd name="T80" fmla="*/ 134 w 452"/>
                <a:gd name="T81" fmla="*/ 360 h 430"/>
                <a:gd name="T82" fmla="*/ 117 w 452"/>
                <a:gd name="T83" fmla="*/ 349 h 430"/>
                <a:gd name="T84" fmla="*/ 103 w 452"/>
                <a:gd name="T85" fmla="*/ 338 h 430"/>
                <a:gd name="T86" fmla="*/ 90 w 452"/>
                <a:gd name="T87" fmla="*/ 327 h 430"/>
                <a:gd name="T88" fmla="*/ 78 w 452"/>
                <a:gd name="T89" fmla="*/ 315 h 430"/>
                <a:gd name="T90" fmla="*/ 67 w 452"/>
                <a:gd name="T91" fmla="*/ 302 h 430"/>
                <a:gd name="T92" fmla="*/ 58 w 452"/>
                <a:gd name="T93" fmla="*/ 288 h 430"/>
                <a:gd name="T94" fmla="*/ 48 w 452"/>
                <a:gd name="T95" fmla="*/ 274 h 430"/>
                <a:gd name="T96" fmla="*/ 40 w 452"/>
                <a:gd name="T97" fmla="*/ 261 h 430"/>
                <a:gd name="T98" fmla="*/ 33 w 452"/>
                <a:gd name="T99" fmla="*/ 247 h 430"/>
                <a:gd name="T100" fmla="*/ 27 w 452"/>
                <a:gd name="T101" fmla="*/ 233 h 430"/>
                <a:gd name="T102" fmla="*/ 22 w 452"/>
                <a:gd name="T103" fmla="*/ 220 h 430"/>
                <a:gd name="T104" fmla="*/ 16 w 452"/>
                <a:gd name="T105" fmla="*/ 207 h 430"/>
                <a:gd name="T106" fmla="*/ 12 w 452"/>
                <a:gd name="T107" fmla="*/ 194 h 430"/>
                <a:gd name="T108" fmla="*/ 9 w 452"/>
                <a:gd name="T109" fmla="*/ 183 h 430"/>
                <a:gd name="T110" fmla="*/ 6 w 452"/>
                <a:gd name="T111" fmla="*/ 172 h 430"/>
                <a:gd name="T112" fmla="*/ 4 w 452"/>
                <a:gd name="T113" fmla="*/ 164 h 430"/>
                <a:gd name="T114" fmla="*/ 1 w 452"/>
                <a:gd name="T115" fmla="*/ 149 h 430"/>
                <a:gd name="T116" fmla="*/ 0 w 452"/>
                <a:gd name="T117" fmla="*/ 139 h 4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52"/>
                <a:gd name="T178" fmla="*/ 0 h 430"/>
                <a:gd name="T179" fmla="*/ 452 w 452"/>
                <a:gd name="T180" fmla="*/ 430 h 43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52" h="430">
                  <a:moveTo>
                    <a:pt x="0" y="139"/>
                  </a:moveTo>
                  <a:lnTo>
                    <a:pt x="115" y="157"/>
                  </a:lnTo>
                  <a:lnTo>
                    <a:pt x="189" y="99"/>
                  </a:lnTo>
                  <a:lnTo>
                    <a:pt x="167" y="0"/>
                  </a:lnTo>
                  <a:lnTo>
                    <a:pt x="168" y="0"/>
                  </a:lnTo>
                  <a:lnTo>
                    <a:pt x="173" y="2"/>
                  </a:lnTo>
                  <a:lnTo>
                    <a:pt x="176" y="2"/>
                  </a:lnTo>
                  <a:lnTo>
                    <a:pt x="179" y="3"/>
                  </a:lnTo>
                  <a:lnTo>
                    <a:pt x="183" y="4"/>
                  </a:lnTo>
                  <a:lnTo>
                    <a:pt x="189" y="5"/>
                  </a:lnTo>
                  <a:lnTo>
                    <a:pt x="193" y="6"/>
                  </a:lnTo>
                  <a:lnTo>
                    <a:pt x="199" y="8"/>
                  </a:lnTo>
                  <a:lnTo>
                    <a:pt x="202" y="8"/>
                  </a:lnTo>
                  <a:lnTo>
                    <a:pt x="205" y="10"/>
                  </a:lnTo>
                  <a:lnTo>
                    <a:pt x="208" y="11"/>
                  </a:lnTo>
                  <a:lnTo>
                    <a:pt x="213" y="13"/>
                  </a:lnTo>
                  <a:lnTo>
                    <a:pt x="216" y="14"/>
                  </a:lnTo>
                  <a:lnTo>
                    <a:pt x="219" y="15"/>
                  </a:lnTo>
                  <a:lnTo>
                    <a:pt x="223" y="16"/>
                  </a:lnTo>
                  <a:lnTo>
                    <a:pt x="226" y="18"/>
                  </a:lnTo>
                  <a:lnTo>
                    <a:pt x="229" y="19"/>
                  </a:lnTo>
                  <a:lnTo>
                    <a:pt x="233" y="21"/>
                  </a:lnTo>
                  <a:lnTo>
                    <a:pt x="238" y="22"/>
                  </a:lnTo>
                  <a:lnTo>
                    <a:pt x="242" y="24"/>
                  </a:lnTo>
                  <a:lnTo>
                    <a:pt x="245" y="26"/>
                  </a:lnTo>
                  <a:lnTo>
                    <a:pt x="250" y="28"/>
                  </a:lnTo>
                  <a:lnTo>
                    <a:pt x="254" y="29"/>
                  </a:lnTo>
                  <a:lnTo>
                    <a:pt x="257" y="31"/>
                  </a:lnTo>
                  <a:lnTo>
                    <a:pt x="262" y="32"/>
                  </a:lnTo>
                  <a:lnTo>
                    <a:pt x="266" y="34"/>
                  </a:lnTo>
                  <a:lnTo>
                    <a:pt x="270" y="36"/>
                  </a:lnTo>
                  <a:lnTo>
                    <a:pt x="275" y="38"/>
                  </a:lnTo>
                  <a:lnTo>
                    <a:pt x="278" y="41"/>
                  </a:lnTo>
                  <a:lnTo>
                    <a:pt x="282" y="43"/>
                  </a:lnTo>
                  <a:lnTo>
                    <a:pt x="287" y="45"/>
                  </a:lnTo>
                  <a:lnTo>
                    <a:pt x="291" y="47"/>
                  </a:lnTo>
                  <a:lnTo>
                    <a:pt x="294" y="49"/>
                  </a:lnTo>
                  <a:lnTo>
                    <a:pt x="300" y="52"/>
                  </a:lnTo>
                  <a:lnTo>
                    <a:pt x="303" y="55"/>
                  </a:lnTo>
                  <a:lnTo>
                    <a:pt x="308" y="58"/>
                  </a:lnTo>
                  <a:lnTo>
                    <a:pt x="311" y="60"/>
                  </a:lnTo>
                  <a:lnTo>
                    <a:pt x="316" y="62"/>
                  </a:lnTo>
                  <a:lnTo>
                    <a:pt x="319" y="65"/>
                  </a:lnTo>
                  <a:lnTo>
                    <a:pt x="323" y="68"/>
                  </a:lnTo>
                  <a:lnTo>
                    <a:pt x="327" y="71"/>
                  </a:lnTo>
                  <a:lnTo>
                    <a:pt x="331" y="74"/>
                  </a:lnTo>
                  <a:lnTo>
                    <a:pt x="335" y="76"/>
                  </a:lnTo>
                  <a:lnTo>
                    <a:pt x="339" y="79"/>
                  </a:lnTo>
                  <a:lnTo>
                    <a:pt x="343" y="83"/>
                  </a:lnTo>
                  <a:lnTo>
                    <a:pt x="346" y="86"/>
                  </a:lnTo>
                  <a:lnTo>
                    <a:pt x="349" y="89"/>
                  </a:lnTo>
                  <a:lnTo>
                    <a:pt x="354" y="94"/>
                  </a:lnTo>
                  <a:lnTo>
                    <a:pt x="357" y="97"/>
                  </a:lnTo>
                  <a:lnTo>
                    <a:pt x="360" y="100"/>
                  </a:lnTo>
                  <a:lnTo>
                    <a:pt x="364" y="103"/>
                  </a:lnTo>
                  <a:lnTo>
                    <a:pt x="367" y="108"/>
                  </a:lnTo>
                  <a:lnTo>
                    <a:pt x="371" y="113"/>
                  </a:lnTo>
                  <a:lnTo>
                    <a:pt x="375" y="118"/>
                  </a:lnTo>
                  <a:lnTo>
                    <a:pt x="380" y="123"/>
                  </a:lnTo>
                  <a:lnTo>
                    <a:pt x="384" y="129"/>
                  </a:lnTo>
                  <a:lnTo>
                    <a:pt x="388" y="133"/>
                  </a:lnTo>
                  <a:lnTo>
                    <a:pt x="393" y="139"/>
                  </a:lnTo>
                  <a:lnTo>
                    <a:pt x="396" y="144"/>
                  </a:lnTo>
                  <a:lnTo>
                    <a:pt x="400" y="150"/>
                  </a:lnTo>
                  <a:lnTo>
                    <a:pt x="403" y="154"/>
                  </a:lnTo>
                  <a:lnTo>
                    <a:pt x="406" y="158"/>
                  </a:lnTo>
                  <a:lnTo>
                    <a:pt x="409" y="164"/>
                  </a:lnTo>
                  <a:lnTo>
                    <a:pt x="412" y="168"/>
                  </a:lnTo>
                  <a:lnTo>
                    <a:pt x="415" y="172"/>
                  </a:lnTo>
                  <a:lnTo>
                    <a:pt x="418" y="178"/>
                  </a:lnTo>
                  <a:lnTo>
                    <a:pt x="420" y="182"/>
                  </a:lnTo>
                  <a:lnTo>
                    <a:pt x="422" y="186"/>
                  </a:lnTo>
                  <a:lnTo>
                    <a:pt x="424" y="191"/>
                  </a:lnTo>
                  <a:lnTo>
                    <a:pt x="426" y="195"/>
                  </a:lnTo>
                  <a:lnTo>
                    <a:pt x="429" y="199"/>
                  </a:lnTo>
                  <a:lnTo>
                    <a:pt x="431" y="204"/>
                  </a:lnTo>
                  <a:lnTo>
                    <a:pt x="433" y="208"/>
                  </a:lnTo>
                  <a:lnTo>
                    <a:pt x="435" y="212"/>
                  </a:lnTo>
                  <a:lnTo>
                    <a:pt x="436" y="217"/>
                  </a:lnTo>
                  <a:lnTo>
                    <a:pt x="438" y="221"/>
                  </a:lnTo>
                  <a:lnTo>
                    <a:pt x="441" y="225"/>
                  </a:lnTo>
                  <a:lnTo>
                    <a:pt x="442" y="229"/>
                  </a:lnTo>
                  <a:lnTo>
                    <a:pt x="444" y="234"/>
                  </a:lnTo>
                  <a:lnTo>
                    <a:pt x="446" y="239"/>
                  </a:lnTo>
                  <a:lnTo>
                    <a:pt x="447" y="243"/>
                  </a:lnTo>
                  <a:lnTo>
                    <a:pt x="449" y="248"/>
                  </a:lnTo>
                  <a:lnTo>
                    <a:pt x="450" y="252"/>
                  </a:lnTo>
                  <a:lnTo>
                    <a:pt x="452" y="258"/>
                  </a:lnTo>
                  <a:lnTo>
                    <a:pt x="369" y="262"/>
                  </a:lnTo>
                  <a:lnTo>
                    <a:pt x="301" y="315"/>
                  </a:lnTo>
                  <a:lnTo>
                    <a:pt x="298" y="430"/>
                  </a:lnTo>
                  <a:lnTo>
                    <a:pt x="294" y="428"/>
                  </a:lnTo>
                  <a:lnTo>
                    <a:pt x="290" y="427"/>
                  </a:lnTo>
                  <a:lnTo>
                    <a:pt x="285" y="426"/>
                  </a:lnTo>
                  <a:lnTo>
                    <a:pt x="282" y="425"/>
                  </a:lnTo>
                  <a:lnTo>
                    <a:pt x="278" y="423"/>
                  </a:lnTo>
                  <a:lnTo>
                    <a:pt x="274" y="422"/>
                  </a:lnTo>
                  <a:lnTo>
                    <a:pt x="269" y="420"/>
                  </a:lnTo>
                  <a:lnTo>
                    <a:pt x="265" y="419"/>
                  </a:lnTo>
                  <a:lnTo>
                    <a:pt x="259" y="417"/>
                  </a:lnTo>
                  <a:lnTo>
                    <a:pt x="255" y="416"/>
                  </a:lnTo>
                  <a:lnTo>
                    <a:pt x="250" y="414"/>
                  </a:lnTo>
                  <a:lnTo>
                    <a:pt x="245" y="412"/>
                  </a:lnTo>
                  <a:lnTo>
                    <a:pt x="240" y="410"/>
                  </a:lnTo>
                  <a:lnTo>
                    <a:pt x="234" y="409"/>
                  </a:lnTo>
                  <a:lnTo>
                    <a:pt x="229" y="406"/>
                  </a:lnTo>
                  <a:lnTo>
                    <a:pt x="225" y="404"/>
                  </a:lnTo>
                  <a:lnTo>
                    <a:pt x="219" y="402"/>
                  </a:lnTo>
                  <a:lnTo>
                    <a:pt x="214" y="400"/>
                  </a:lnTo>
                  <a:lnTo>
                    <a:pt x="208" y="397"/>
                  </a:lnTo>
                  <a:lnTo>
                    <a:pt x="203" y="395"/>
                  </a:lnTo>
                  <a:lnTo>
                    <a:pt x="198" y="392"/>
                  </a:lnTo>
                  <a:lnTo>
                    <a:pt x="192" y="390"/>
                  </a:lnTo>
                  <a:lnTo>
                    <a:pt x="187" y="387"/>
                  </a:lnTo>
                  <a:lnTo>
                    <a:pt x="181" y="385"/>
                  </a:lnTo>
                  <a:lnTo>
                    <a:pt x="175" y="382"/>
                  </a:lnTo>
                  <a:lnTo>
                    <a:pt x="169" y="378"/>
                  </a:lnTo>
                  <a:lnTo>
                    <a:pt x="163" y="375"/>
                  </a:lnTo>
                  <a:lnTo>
                    <a:pt x="157" y="373"/>
                  </a:lnTo>
                  <a:lnTo>
                    <a:pt x="151" y="369"/>
                  </a:lnTo>
                  <a:lnTo>
                    <a:pt x="146" y="366"/>
                  </a:lnTo>
                  <a:lnTo>
                    <a:pt x="140" y="363"/>
                  </a:lnTo>
                  <a:lnTo>
                    <a:pt x="134" y="360"/>
                  </a:lnTo>
                  <a:lnTo>
                    <a:pt x="128" y="357"/>
                  </a:lnTo>
                  <a:lnTo>
                    <a:pt x="123" y="354"/>
                  </a:lnTo>
                  <a:lnTo>
                    <a:pt x="117" y="349"/>
                  </a:lnTo>
                  <a:lnTo>
                    <a:pt x="113" y="346"/>
                  </a:lnTo>
                  <a:lnTo>
                    <a:pt x="108" y="342"/>
                  </a:lnTo>
                  <a:lnTo>
                    <a:pt x="103" y="338"/>
                  </a:lnTo>
                  <a:lnTo>
                    <a:pt x="99" y="335"/>
                  </a:lnTo>
                  <a:lnTo>
                    <a:pt x="95" y="331"/>
                  </a:lnTo>
                  <a:lnTo>
                    <a:pt x="90" y="327"/>
                  </a:lnTo>
                  <a:lnTo>
                    <a:pt x="86" y="322"/>
                  </a:lnTo>
                  <a:lnTo>
                    <a:pt x="82" y="319"/>
                  </a:lnTo>
                  <a:lnTo>
                    <a:pt x="78" y="315"/>
                  </a:lnTo>
                  <a:lnTo>
                    <a:pt x="75" y="310"/>
                  </a:lnTo>
                  <a:lnTo>
                    <a:pt x="71" y="306"/>
                  </a:lnTo>
                  <a:lnTo>
                    <a:pt x="67" y="302"/>
                  </a:lnTo>
                  <a:lnTo>
                    <a:pt x="64" y="297"/>
                  </a:lnTo>
                  <a:lnTo>
                    <a:pt x="61" y="292"/>
                  </a:lnTo>
                  <a:lnTo>
                    <a:pt x="58" y="288"/>
                  </a:lnTo>
                  <a:lnTo>
                    <a:pt x="53" y="283"/>
                  </a:lnTo>
                  <a:lnTo>
                    <a:pt x="51" y="279"/>
                  </a:lnTo>
                  <a:lnTo>
                    <a:pt x="48" y="274"/>
                  </a:lnTo>
                  <a:lnTo>
                    <a:pt x="46" y="269"/>
                  </a:lnTo>
                  <a:lnTo>
                    <a:pt x="42" y="265"/>
                  </a:lnTo>
                  <a:lnTo>
                    <a:pt x="40" y="261"/>
                  </a:lnTo>
                  <a:lnTo>
                    <a:pt x="38" y="255"/>
                  </a:lnTo>
                  <a:lnTo>
                    <a:pt x="35" y="251"/>
                  </a:lnTo>
                  <a:lnTo>
                    <a:pt x="33" y="247"/>
                  </a:lnTo>
                  <a:lnTo>
                    <a:pt x="32" y="242"/>
                  </a:lnTo>
                  <a:lnTo>
                    <a:pt x="29" y="237"/>
                  </a:lnTo>
                  <a:lnTo>
                    <a:pt x="27" y="233"/>
                  </a:lnTo>
                  <a:lnTo>
                    <a:pt x="25" y="228"/>
                  </a:lnTo>
                  <a:lnTo>
                    <a:pt x="24" y="224"/>
                  </a:lnTo>
                  <a:lnTo>
                    <a:pt x="22" y="220"/>
                  </a:lnTo>
                  <a:lnTo>
                    <a:pt x="20" y="215"/>
                  </a:lnTo>
                  <a:lnTo>
                    <a:pt x="19" y="211"/>
                  </a:lnTo>
                  <a:lnTo>
                    <a:pt x="16" y="207"/>
                  </a:lnTo>
                  <a:lnTo>
                    <a:pt x="14" y="202"/>
                  </a:lnTo>
                  <a:lnTo>
                    <a:pt x="13" y="198"/>
                  </a:lnTo>
                  <a:lnTo>
                    <a:pt x="12" y="194"/>
                  </a:lnTo>
                  <a:lnTo>
                    <a:pt x="11" y="191"/>
                  </a:lnTo>
                  <a:lnTo>
                    <a:pt x="10" y="186"/>
                  </a:lnTo>
                  <a:lnTo>
                    <a:pt x="9" y="183"/>
                  </a:lnTo>
                  <a:lnTo>
                    <a:pt x="8" y="179"/>
                  </a:lnTo>
                  <a:lnTo>
                    <a:pt x="7" y="176"/>
                  </a:lnTo>
                  <a:lnTo>
                    <a:pt x="6" y="172"/>
                  </a:lnTo>
                  <a:lnTo>
                    <a:pt x="6" y="169"/>
                  </a:lnTo>
                  <a:lnTo>
                    <a:pt x="4" y="166"/>
                  </a:lnTo>
                  <a:lnTo>
                    <a:pt x="4" y="164"/>
                  </a:lnTo>
                  <a:lnTo>
                    <a:pt x="2" y="157"/>
                  </a:lnTo>
                  <a:lnTo>
                    <a:pt x="2" y="153"/>
                  </a:lnTo>
                  <a:lnTo>
                    <a:pt x="1" y="149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2" name="Freeform 36"/>
            <p:cNvSpPr>
              <a:spLocks/>
            </p:cNvSpPr>
            <p:nvPr/>
          </p:nvSpPr>
          <p:spPr bwMode="auto">
            <a:xfrm>
              <a:off x="2683" y="2386"/>
              <a:ext cx="200" cy="239"/>
            </a:xfrm>
            <a:custGeom>
              <a:avLst/>
              <a:gdLst>
                <a:gd name="T0" fmla="*/ 0 w 200"/>
                <a:gd name="T1" fmla="*/ 22 h 239"/>
                <a:gd name="T2" fmla="*/ 11 w 200"/>
                <a:gd name="T3" fmla="*/ 219 h 239"/>
                <a:gd name="T4" fmla="*/ 12 w 200"/>
                <a:gd name="T5" fmla="*/ 221 h 239"/>
                <a:gd name="T6" fmla="*/ 18 w 200"/>
                <a:gd name="T7" fmla="*/ 223 h 239"/>
                <a:gd name="T8" fmla="*/ 21 w 200"/>
                <a:gd name="T9" fmla="*/ 224 h 239"/>
                <a:gd name="T10" fmla="*/ 25 w 200"/>
                <a:gd name="T11" fmla="*/ 226 h 239"/>
                <a:gd name="T12" fmla="*/ 30 w 200"/>
                <a:gd name="T13" fmla="*/ 227 h 239"/>
                <a:gd name="T14" fmla="*/ 36 w 200"/>
                <a:gd name="T15" fmla="*/ 229 h 239"/>
                <a:gd name="T16" fmla="*/ 41 w 200"/>
                <a:gd name="T17" fmla="*/ 230 h 239"/>
                <a:gd name="T18" fmla="*/ 47 w 200"/>
                <a:gd name="T19" fmla="*/ 231 h 239"/>
                <a:gd name="T20" fmla="*/ 50 w 200"/>
                <a:gd name="T21" fmla="*/ 232 h 239"/>
                <a:gd name="T22" fmla="*/ 54 w 200"/>
                <a:gd name="T23" fmla="*/ 233 h 239"/>
                <a:gd name="T24" fmla="*/ 58 w 200"/>
                <a:gd name="T25" fmla="*/ 235 h 239"/>
                <a:gd name="T26" fmla="*/ 61 w 200"/>
                <a:gd name="T27" fmla="*/ 236 h 239"/>
                <a:gd name="T28" fmla="*/ 64 w 200"/>
                <a:gd name="T29" fmla="*/ 236 h 239"/>
                <a:gd name="T30" fmla="*/ 68 w 200"/>
                <a:gd name="T31" fmla="*/ 236 h 239"/>
                <a:gd name="T32" fmla="*/ 72 w 200"/>
                <a:gd name="T33" fmla="*/ 237 h 239"/>
                <a:gd name="T34" fmla="*/ 76 w 200"/>
                <a:gd name="T35" fmla="*/ 237 h 239"/>
                <a:gd name="T36" fmla="*/ 80 w 200"/>
                <a:gd name="T37" fmla="*/ 237 h 239"/>
                <a:gd name="T38" fmla="*/ 84 w 200"/>
                <a:gd name="T39" fmla="*/ 238 h 239"/>
                <a:gd name="T40" fmla="*/ 87 w 200"/>
                <a:gd name="T41" fmla="*/ 238 h 239"/>
                <a:gd name="T42" fmla="*/ 93 w 200"/>
                <a:gd name="T43" fmla="*/ 239 h 239"/>
                <a:gd name="T44" fmla="*/ 96 w 200"/>
                <a:gd name="T45" fmla="*/ 238 h 239"/>
                <a:gd name="T46" fmla="*/ 99 w 200"/>
                <a:gd name="T47" fmla="*/ 238 h 239"/>
                <a:gd name="T48" fmla="*/ 103 w 200"/>
                <a:gd name="T49" fmla="*/ 238 h 239"/>
                <a:gd name="T50" fmla="*/ 108 w 200"/>
                <a:gd name="T51" fmla="*/ 238 h 239"/>
                <a:gd name="T52" fmla="*/ 112 w 200"/>
                <a:gd name="T53" fmla="*/ 237 h 239"/>
                <a:gd name="T54" fmla="*/ 115 w 200"/>
                <a:gd name="T55" fmla="*/ 236 h 239"/>
                <a:gd name="T56" fmla="*/ 120 w 200"/>
                <a:gd name="T57" fmla="*/ 236 h 239"/>
                <a:gd name="T58" fmla="*/ 124 w 200"/>
                <a:gd name="T59" fmla="*/ 235 h 239"/>
                <a:gd name="T60" fmla="*/ 127 w 200"/>
                <a:gd name="T61" fmla="*/ 232 h 239"/>
                <a:gd name="T62" fmla="*/ 132 w 200"/>
                <a:gd name="T63" fmla="*/ 231 h 239"/>
                <a:gd name="T64" fmla="*/ 136 w 200"/>
                <a:gd name="T65" fmla="*/ 230 h 239"/>
                <a:gd name="T66" fmla="*/ 140 w 200"/>
                <a:gd name="T67" fmla="*/ 229 h 239"/>
                <a:gd name="T68" fmla="*/ 144 w 200"/>
                <a:gd name="T69" fmla="*/ 227 h 239"/>
                <a:gd name="T70" fmla="*/ 148 w 200"/>
                <a:gd name="T71" fmla="*/ 225 h 239"/>
                <a:gd name="T72" fmla="*/ 151 w 200"/>
                <a:gd name="T73" fmla="*/ 223 h 239"/>
                <a:gd name="T74" fmla="*/ 156 w 200"/>
                <a:gd name="T75" fmla="*/ 221 h 239"/>
                <a:gd name="T76" fmla="*/ 159 w 200"/>
                <a:gd name="T77" fmla="*/ 217 h 239"/>
                <a:gd name="T78" fmla="*/ 162 w 200"/>
                <a:gd name="T79" fmla="*/ 214 h 239"/>
                <a:gd name="T80" fmla="*/ 166 w 200"/>
                <a:gd name="T81" fmla="*/ 211 h 239"/>
                <a:gd name="T82" fmla="*/ 170 w 200"/>
                <a:gd name="T83" fmla="*/ 209 h 239"/>
                <a:gd name="T84" fmla="*/ 172 w 200"/>
                <a:gd name="T85" fmla="*/ 204 h 239"/>
                <a:gd name="T86" fmla="*/ 175 w 200"/>
                <a:gd name="T87" fmla="*/ 201 h 239"/>
                <a:gd name="T88" fmla="*/ 178 w 200"/>
                <a:gd name="T89" fmla="*/ 197 h 239"/>
                <a:gd name="T90" fmla="*/ 182 w 200"/>
                <a:gd name="T91" fmla="*/ 192 h 239"/>
                <a:gd name="T92" fmla="*/ 184 w 200"/>
                <a:gd name="T93" fmla="*/ 187 h 239"/>
                <a:gd name="T94" fmla="*/ 187 w 200"/>
                <a:gd name="T95" fmla="*/ 183 h 239"/>
                <a:gd name="T96" fmla="*/ 189 w 200"/>
                <a:gd name="T97" fmla="*/ 177 h 239"/>
                <a:gd name="T98" fmla="*/ 191 w 200"/>
                <a:gd name="T99" fmla="*/ 172 h 239"/>
                <a:gd name="T100" fmla="*/ 195 w 200"/>
                <a:gd name="T101" fmla="*/ 165 h 239"/>
                <a:gd name="T102" fmla="*/ 197 w 200"/>
                <a:gd name="T103" fmla="*/ 160 h 239"/>
                <a:gd name="T104" fmla="*/ 198 w 200"/>
                <a:gd name="T105" fmla="*/ 154 h 239"/>
                <a:gd name="T106" fmla="*/ 200 w 200"/>
                <a:gd name="T107" fmla="*/ 148 h 239"/>
                <a:gd name="T108" fmla="*/ 51 w 200"/>
                <a:gd name="T109" fmla="*/ 0 h 239"/>
                <a:gd name="T110" fmla="*/ 0 w 200"/>
                <a:gd name="T111" fmla="*/ 22 h 239"/>
                <a:gd name="T112" fmla="*/ 0 w 200"/>
                <a:gd name="T113" fmla="*/ 22 h 2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0"/>
                <a:gd name="T172" fmla="*/ 0 h 239"/>
                <a:gd name="T173" fmla="*/ 200 w 200"/>
                <a:gd name="T174" fmla="*/ 239 h 2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0" h="239">
                  <a:moveTo>
                    <a:pt x="0" y="22"/>
                  </a:moveTo>
                  <a:lnTo>
                    <a:pt x="11" y="219"/>
                  </a:lnTo>
                  <a:lnTo>
                    <a:pt x="12" y="221"/>
                  </a:lnTo>
                  <a:lnTo>
                    <a:pt x="18" y="223"/>
                  </a:lnTo>
                  <a:lnTo>
                    <a:pt x="21" y="224"/>
                  </a:lnTo>
                  <a:lnTo>
                    <a:pt x="25" y="226"/>
                  </a:lnTo>
                  <a:lnTo>
                    <a:pt x="30" y="227"/>
                  </a:lnTo>
                  <a:lnTo>
                    <a:pt x="36" y="229"/>
                  </a:lnTo>
                  <a:lnTo>
                    <a:pt x="41" y="230"/>
                  </a:lnTo>
                  <a:lnTo>
                    <a:pt x="47" y="231"/>
                  </a:lnTo>
                  <a:lnTo>
                    <a:pt x="50" y="232"/>
                  </a:lnTo>
                  <a:lnTo>
                    <a:pt x="54" y="233"/>
                  </a:lnTo>
                  <a:lnTo>
                    <a:pt x="58" y="235"/>
                  </a:lnTo>
                  <a:lnTo>
                    <a:pt x="61" y="236"/>
                  </a:lnTo>
                  <a:lnTo>
                    <a:pt x="64" y="236"/>
                  </a:lnTo>
                  <a:lnTo>
                    <a:pt x="68" y="236"/>
                  </a:lnTo>
                  <a:lnTo>
                    <a:pt x="72" y="237"/>
                  </a:lnTo>
                  <a:lnTo>
                    <a:pt x="76" y="237"/>
                  </a:lnTo>
                  <a:lnTo>
                    <a:pt x="80" y="237"/>
                  </a:lnTo>
                  <a:lnTo>
                    <a:pt x="84" y="238"/>
                  </a:lnTo>
                  <a:lnTo>
                    <a:pt x="87" y="238"/>
                  </a:lnTo>
                  <a:lnTo>
                    <a:pt x="93" y="239"/>
                  </a:lnTo>
                  <a:lnTo>
                    <a:pt x="96" y="238"/>
                  </a:lnTo>
                  <a:lnTo>
                    <a:pt x="99" y="238"/>
                  </a:lnTo>
                  <a:lnTo>
                    <a:pt x="103" y="238"/>
                  </a:lnTo>
                  <a:lnTo>
                    <a:pt x="108" y="238"/>
                  </a:lnTo>
                  <a:lnTo>
                    <a:pt x="112" y="237"/>
                  </a:lnTo>
                  <a:lnTo>
                    <a:pt x="115" y="236"/>
                  </a:lnTo>
                  <a:lnTo>
                    <a:pt x="120" y="236"/>
                  </a:lnTo>
                  <a:lnTo>
                    <a:pt x="124" y="235"/>
                  </a:lnTo>
                  <a:lnTo>
                    <a:pt x="127" y="232"/>
                  </a:lnTo>
                  <a:lnTo>
                    <a:pt x="132" y="231"/>
                  </a:lnTo>
                  <a:lnTo>
                    <a:pt x="136" y="230"/>
                  </a:lnTo>
                  <a:lnTo>
                    <a:pt x="140" y="229"/>
                  </a:lnTo>
                  <a:lnTo>
                    <a:pt x="144" y="227"/>
                  </a:lnTo>
                  <a:lnTo>
                    <a:pt x="148" y="225"/>
                  </a:lnTo>
                  <a:lnTo>
                    <a:pt x="151" y="223"/>
                  </a:lnTo>
                  <a:lnTo>
                    <a:pt x="156" y="221"/>
                  </a:lnTo>
                  <a:lnTo>
                    <a:pt x="159" y="217"/>
                  </a:lnTo>
                  <a:lnTo>
                    <a:pt x="162" y="214"/>
                  </a:lnTo>
                  <a:lnTo>
                    <a:pt x="166" y="211"/>
                  </a:lnTo>
                  <a:lnTo>
                    <a:pt x="170" y="209"/>
                  </a:lnTo>
                  <a:lnTo>
                    <a:pt x="172" y="204"/>
                  </a:lnTo>
                  <a:lnTo>
                    <a:pt x="175" y="201"/>
                  </a:lnTo>
                  <a:lnTo>
                    <a:pt x="178" y="197"/>
                  </a:lnTo>
                  <a:lnTo>
                    <a:pt x="182" y="192"/>
                  </a:lnTo>
                  <a:lnTo>
                    <a:pt x="184" y="187"/>
                  </a:lnTo>
                  <a:lnTo>
                    <a:pt x="187" y="183"/>
                  </a:lnTo>
                  <a:lnTo>
                    <a:pt x="189" y="177"/>
                  </a:lnTo>
                  <a:lnTo>
                    <a:pt x="191" y="172"/>
                  </a:lnTo>
                  <a:lnTo>
                    <a:pt x="195" y="165"/>
                  </a:lnTo>
                  <a:lnTo>
                    <a:pt x="197" y="160"/>
                  </a:lnTo>
                  <a:lnTo>
                    <a:pt x="198" y="154"/>
                  </a:lnTo>
                  <a:lnTo>
                    <a:pt x="200" y="148"/>
                  </a:lnTo>
                  <a:lnTo>
                    <a:pt x="51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3" name="Freeform 37"/>
            <p:cNvSpPr>
              <a:spLocks/>
            </p:cNvSpPr>
            <p:nvPr/>
          </p:nvSpPr>
          <p:spPr bwMode="auto">
            <a:xfrm>
              <a:off x="2543" y="2447"/>
              <a:ext cx="143" cy="211"/>
            </a:xfrm>
            <a:custGeom>
              <a:avLst/>
              <a:gdLst>
                <a:gd name="T0" fmla="*/ 113 w 143"/>
                <a:gd name="T1" fmla="*/ 0 h 211"/>
                <a:gd name="T2" fmla="*/ 0 w 143"/>
                <a:gd name="T3" fmla="*/ 174 h 211"/>
                <a:gd name="T4" fmla="*/ 0 w 143"/>
                <a:gd name="T5" fmla="*/ 174 h 211"/>
                <a:gd name="T6" fmla="*/ 2 w 143"/>
                <a:gd name="T7" fmla="*/ 176 h 211"/>
                <a:gd name="T8" fmla="*/ 2 w 143"/>
                <a:gd name="T9" fmla="*/ 179 h 211"/>
                <a:gd name="T10" fmla="*/ 4 w 143"/>
                <a:gd name="T11" fmla="*/ 184 h 211"/>
                <a:gd name="T12" fmla="*/ 6 w 143"/>
                <a:gd name="T13" fmla="*/ 189 h 211"/>
                <a:gd name="T14" fmla="*/ 10 w 143"/>
                <a:gd name="T15" fmla="*/ 194 h 211"/>
                <a:gd name="T16" fmla="*/ 12 w 143"/>
                <a:gd name="T17" fmla="*/ 196 h 211"/>
                <a:gd name="T18" fmla="*/ 16 w 143"/>
                <a:gd name="T19" fmla="*/ 199 h 211"/>
                <a:gd name="T20" fmla="*/ 18 w 143"/>
                <a:gd name="T21" fmla="*/ 202 h 211"/>
                <a:gd name="T22" fmla="*/ 22 w 143"/>
                <a:gd name="T23" fmla="*/ 205 h 211"/>
                <a:gd name="T24" fmla="*/ 25 w 143"/>
                <a:gd name="T25" fmla="*/ 206 h 211"/>
                <a:gd name="T26" fmla="*/ 30 w 143"/>
                <a:gd name="T27" fmla="*/ 207 h 211"/>
                <a:gd name="T28" fmla="*/ 34 w 143"/>
                <a:gd name="T29" fmla="*/ 209 h 211"/>
                <a:gd name="T30" fmla="*/ 40 w 143"/>
                <a:gd name="T31" fmla="*/ 210 h 211"/>
                <a:gd name="T32" fmla="*/ 42 w 143"/>
                <a:gd name="T33" fmla="*/ 210 h 211"/>
                <a:gd name="T34" fmla="*/ 45 w 143"/>
                <a:gd name="T35" fmla="*/ 210 h 211"/>
                <a:gd name="T36" fmla="*/ 48 w 143"/>
                <a:gd name="T37" fmla="*/ 210 h 211"/>
                <a:gd name="T38" fmla="*/ 51 w 143"/>
                <a:gd name="T39" fmla="*/ 211 h 211"/>
                <a:gd name="T40" fmla="*/ 54 w 143"/>
                <a:gd name="T41" fmla="*/ 210 h 211"/>
                <a:gd name="T42" fmla="*/ 58 w 143"/>
                <a:gd name="T43" fmla="*/ 210 h 211"/>
                <a:gd name="T44" fmla="*/ 61 w 143"/>
                <a:gd name="T45" fmla="*/ 210 h 211"/>
                <a:gd name="T46" fmla="*/ 66 w 143"/>
                <a:gd name="T47" fmla="*/ 210 h 211"/>
                <a:gd name="T48" fmla="*/ 69 w 143"/>
                <a:gd name="T49" fmla="*/ 209 h 211"/>
                <a:gd name="T50" fmla="*/ 72 w 143"/>
                <a:gd name="T51" fmla="*/ 207 h 211"/>
                <a:gd name="T52" fmla="*/ 76 w 143"/>
                <a:gd name="T53" fmla="*/ 206 h 211"/>
                <a:gd name="T54" fmla="*/ 81 w 143"/>
                <a:gd name="T55" fmla="*/ 206 h 211"/>
                <a:gd name="T56" fmla="*/ 84 w 143"/>
                <a:gd name="T57" fmla="*/ 204 h 211"/>
                <a:gd name="T58" fmla="*/ 88 w 143"/>
                <a:gd name="T59" fmla="*/ 203 h 211"/>
                <a:gd name="T60" fmla="*/ 94 w 143"/>
                <a:gd name="T61" fmla="*/ 202 h 211"/>
                <a:gd name="T62" fmla="*/ 98 w 143"/>
                <a:gd name="T63" fmla="*/ 201 h 211"/>
                <a:gd name="T64" fmla="*/ 104 w 143"/>
                <a:gd name="T65" fmla="*/ 197 h 211"/>
                <a:gd name="T66" fmla="*/ 108 w 143"/>
                <a:gd name="T67" fmla="*/ 195 h 211"/>
                <a:gd name="T68" fmla="*/ 113 w 143"/>
                <a:gd name="T69" fmla="*/ 193 h 211"/>
                <a:gd name="T70" fmla="*/ 119 w 143"/>
                <a:gd name="T71" fmla="*/ 191 h 211"/>
                <a:gd name="T72" fmla="*/ 124 w 143"/>
                <a:gd name="T73" fmla="*/ 188 h 211"/>
                <a:gd name="T74" fmla="*/ 131 w 143"/>
                <a:gd name="T75" fmla="*/ 184 h 211"/>
                <a:gd name="T76" fmla="*/ 136 w 143"/>
                <a:gd name="T77" fmla="*/ 181 h 211"/>
                <a:gd name="T78" fmla="*/ 143 w 143"/>
                <a:gd name="T79" fmla="*/ 178 h 211"/>
                <a:gd name="T80" fmla="*/ 113 w 143"/>
                <a:gd name="T81" fmla="*/ 0 h 211"/>
                <a:gd name="T82" fmla="*/ 113 w 143"/>
                <a:gd name="T83" fmla="*/ 0 h 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3"/>
                <a:gd name="T127" fmla="*/ 0 h 211"/>
                <a:gd name="T128" fmla="*/ 143 w 143"/>
                <a:gd name="T129" fmla="*/ 211 h 2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3" h="211">
                  <a:moveTo>
                    <a:pt x="113" y="0"/>
                  </a:moveTo>
                  <a:lnTo>
                    <a:pt x="0" y="174"/>
                  </a:lnTo>
                  <a:lnTo>
                    <a:pt x="2" y="176"/>
                  </a:lnTo>
                  <a:lnTo>
                    <a:pt x="2" y="179"/>
                  </a:lnTo>
                  <a:lnTo>
                    <a:pt x="4" y="184"/>
                  </a:lnTo>
                  <a:lnTo>
                    <a:pt x="6" y="189"/>
                  </a:lnTo>
                  <a:lnTo>
                    <a:pt x="10" y="194"/>
                  </a:lnTo>
                  <a:lnTo>
                    <a:pt x="12" y="196"/>
                  </a:lnTo>
                  <a:lnTo>
                    <a:pt x="16" y="199"/>
                  </a:lnTo>
                  <a:lnTo>
                    <a:pt x="18" y="202"/>
                  </a:lnTo>
                  <a:lnTo>
                    <a:pt x="22" y="205"/>
                  </a:lnTo>
                  <a:lnTo>
                    <a:pt x="25" y="206"/>
                  </a:lnTo>
                  <a:lnTo>
                    <a:pt x="30" y="207"/>
                  </a:lnTo>
                  <a:lnTo>
                    <a:pt x="34" y="209"/>
                  </a:lnTo>
                  <a:lnTo>
                    <a:pt x="40" y="210"/>
                  </a:lnTo>
                  <a:lnTo>
                    <a:pt x="42" y="210"/>
                  </a:lnTo>
                  <a:lnTo>
                    <a:pt x="45" y="210"/>
                  </a:lnTo>
                  <a:lnTo>
                    <a:pt x="48" y="210"/>
                  </a:lnTo>
                  <a:lnTo>
                    <a:pt x="51" y="211"/>
                  </a:lnTo>
                  <a:lnTo>
                    <a:pt x="54" y="210"/>
                  </a:lnTo>
                  <a:lnTo>
                    <a:pt x="58" y="210"/>
                  </a:lnTo>
                  <a:lnTo>
                    <a:pt x="61" y="210"/>
                  </a:lnTo>
                  <a:lnTo>
                    <a:pt x="66" y="210"/>
                  </a:lnTo>
                  <a:lnTo>
                    <a:pt x="69" y="209"/>
                  </a:lnTo>
                  <a:lnTo>
                    <a:pt x="72" y="207"/>
                  </a:lnTo>
                  <a:lnTo>
                    <a:pt x="76" y="206"/>
                  </a:lnTo>
                  <a:lnTo>
                    <a:pt x="81" y="206"/>
                  </a:lnTo>
                  <a:lnTo>
                    <a:pt x="84" y="204"/>
                  </a:lnTo>
                  <a:lnTo>
                    <a:pt x="88" y="203"/>
                  </a:lnTo>
                  <a:lnTo>
                    <a:pt x="94" y="202"/>
                  </a:lnTo>
                  <a:lnTo>
                    <a:pt x="98" y="201"/>
                  </a:lnTo>
                  <a:lnTo>
                    <a:pt x="104" y="197"/>
                  </a:lnTo>
                  <a:lnTo>
                    <a:pt x="108" y="195"/>
                  </a:lnTo>
                  <a:lnTo>
                    <a:pt x="113" y="193"/>
                  </a:lnTo>
                  <a:lnTo>
                    <a:pt x="119" y="191"/>
                  </a:lnTo>
                  <a:lnTo>
                    <a:pt x="124" y="188"/>
                  </a:lnTo>
                  <a:lnTo>
                    <a:pt x="131" y="184"/>
                  </a:lnTo>
                  <a:lnTo>
                    <a:pt x="136" y="181"/>
                  </a:lnTo>
                  <a:lnTo>
                    <a:pt x="143" y="178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4" name="Freeform 38"/>
            <p:cNvSpPr>
              <a:spLocks/>
            </p:cNvSpPr>
            <p:nvPr/>
          </p:nvSpPr>
          <p:spPr bwMode="auto">
            <a:xfrm>
              <a:off x="2800" y="2422"/>
              <a:ext cx="201" cy="109"/>
            </a:xfrm>
            <a:custGeom>
              <a:avLst/>
              <a:gdLst>
                <a:gd name="T0" fmla="*/ 0 w 201"/>
                <a:gd name="T1" fmla="*/ 0 h 109"/>
                <a:gd name="T2" fmla="*/ 94 w 201"/>
                <a:gd name="T3" fmla="*/ 109 h 109"/>
                <a:gd name="T4" fmla="*/ 95 w 201"/>
                <a:gd name="T5" fmla="*/ 109 h 109"/>
                <a:gd name="T6" fmla="*/ 99 w 201"/>
                <a:gd name="T7" fmla="*/ 109 h 109"/>
                <a:gd name="T8" fmla="*/ 101 w 201"/>
                <a:gd name="T9" fmla="*/ 108 h 109"/>
                <a:gd name="T10" fmla="*/ 105 w 201"/>
                <a:gd name="T11" fmla="*/ 107 h 109"/>
                <a:gd name="T12" fmla="*/ 108 w 201"/>
                <a:gd name="T13" fmla="*/ 107 h 109"/>
                <a:gd name="T14" fmla="*/ 112 w 201"/>
                <a:gd name="T15" fmla="*/ 107 h 109"/>
                <a:gd name="T16" fmla="*/ 117 w 201"/>
                <a:gd name="T17" fmla="*/ 106 h 109"/>
                <a:gd name="T18" fmla="*/ 122 w 201"/>
                <a:gd name="T19" fmla="*/ 105 h 109"/>
                <a:gd name="T20" fmla="*/ 128 w 201"/>
                <a:gd name="T21" fmla="*/ 104 h 109"/>
                <a:gd name="T22" fmla="*/ 133 w 201"/>
                <a:gd name="T23" fmla="*/ 104 h 109"/>
                <a:gd name="T24" fmla="*/ 137 w 201"/>
                <a:gd name="T25" fmla="*/ 101 h 109"/>
                <a:gd name="T26" fmla="*/ 144 w 201"/>
                <a:gd name="T27" fmla="*/ 100 h 109"/>
                <a:gd name="T28" fmla="*/ 149 w 201"/>
                <a:gd name="T29" fmla="*/ 98 h 109"/>
                <a:gd name="T30" fmla="*/ 155 w 201"/>
                <a:gd name="T31" fmla="*/ 96 h 109"/>
                <a:gd name="T32" fmla="*/ 160 w 201"/>
                <a:gd name="T33" fmla="*/ 94 h 109"/>
                <a:gd name="T34" fmla="*/ 164 w 201"/>
                <a:gd name="T35" fmla="*/ 91 h 109"/>
                <a:gd name="T36" fmla="*/ 170 w 201"/>
                <a:gd name="T37" fmla="*/ 87 h 109"/>
                <a:gd name="T38" fmla="*/ 175 w 201"/>
                <a:gd name="T39" fmla="*/ 85 h 109"/>
                <a:gd name="T40" fmla="*/ 180 w 201"/>
                <a:gd name="T41" fmla="*/ 81 h 109"/>
                <a:gd name="T42" fmla="*/ 184 w 201"/>
                <a:gd name="T43" fmla="*/ 77 h 109"/>
                <a:gd name="T44" fmla="*/ 188 w 201"/>
                <a:gd name="T45" fmla="*/ 72 h 109"/>
                <a:gd name="T46" fmla="*/ 193 w 201"/>
                <a:gd name="T47" fmla="*/ 68 h 109"/>
                <a:gd name="T48" fmla="*/ 195 w 201"/>
                <a:gd name="T49" fmla="*/ 64 h 109"/>
                <a:gd name="T50" fmla="*/ 198 w 201"/>
                <a:gd name="T51" fmla="*/ 58 h 109"/>
                <a:gd name="T52" fmla="*/ 199 w 201"/>
                <a:gd name="T53" fmla="*/ 52 h 109"/>
                <a:gd name="T54" fmla="*/ 201 w 201"/>
                <a:gd name="T55" fmla="*/ 46 h 109"/>
                <a:gd name="T56" fmla="*/ 201 w 201"/>
                <a:gd name="T57" fmla="*/ 42 h 109"/>
                <a:gd name="T58" fmla="*/ 201 w 201"/>
                <a:gd name="T59" fmla="*/ 39 h 109"/>
                <a:gd name="T60" fmla="*/ 201 w 201"/>
                <a:gd name="T61" fmla="*/ 36 h 109"/>
                <a:gd name="T62" fmla="*/ 201 w 201"/>
                <a:gd name="T63" fmla="*/ 32 h 109"/>
                <a:gd name="T64" fmla="*/ 201 w 201"/>
                <a:gd name="T65" fmla="*/ 28 h 109"/>
                <a:gd name="T66" fmla="*/ 201 w 201"/>
                <a:gd name="T67" fmla="*/ 24 h 109"/>
                <a:gd name="T68" fmla="*/ 200 w 201"/>
                <a:gd name="T69" fmla="*/ 21 h 109"/>
                <a:gd name="T70" fmla="*/ 200 w 201"/>
                <a:gd name="T71" fmla="*/ 16 h 109"/>
                <a:gd name="T72" fmla="*/ 0 w 201"/>
                <a:gd name="T73" fmla="*/ 0 h 109"/>
                <a:gd name="T74" fmla="*/ 0 w 201"/>
                <a:gd name="T75" fmla="*/ 0 h 10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1"/>
                <a:gd name="T115" fmla="*/ 0 h 109"/>
                <a:gd name="T116" fmla="*/ 201 w 201"/>
                <a:gd name="T117" fmla="*/ 109 h 10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1" h="109">
                  <a:moveTo>
                    <a:pt x="0" y="0"/>
                  </a:moveTo>
                  <a:lnTo>
                    <a:pt x="94" y="109"/>
                  </a:lnTo>
                  <a:lnTo>
                    <a:pt x="95" y="109"/>
                  </a:lnTo>
                  <a:lnTo>
                    <a:pt x="99" y="109"/>
                  </a:lnTo>
                  <a:lnTo>
                    <a:pt x="101" y="108"/>
                  </a:lnTo>
                  <a:lnTo>
                    <a:pt x="105" y="107"/>
                  </a:lnTo>
                  <a:lnTo>
                    <a:pt x="108" y="107"/>
                  </a:lnTo>
                  <a:lnTo>
                    <a:pt x="112" y="107"/>
                  </a:lnTo>
                  <a:lnTo>
                    <a:pt x="117" y="106"/>
                  </a:lnTo>
                  <a:lnTo>
                    <a:pt x="122" y="105"/>
                  </a:lnTo>
                  <a:lnTo>
                    <a:pt x="128" y="104"/>
                  </a:lnTo>
                  <a:lnTo>
                    <a:pt x="133" y="104"/>
                  </a:lnTo>
                  <a:lnTo>
                    <a:pt x="137" y="101"/>
                  </a:lnTo>
                  <a:lnTo>
                    <a:pt x="144" y="100"/>
                  </a:lnTo>
                  <a:lnTo>
                    <a:pt x="149" y="98"/>
                  </a:lnTo>
                  <a:lnTo>
                    <a:pt x="155" y="96"/>
                  </a:lnTo>
                  <a:lnTo>
                    <a:pt x="160" y="94"/>
                  </a:lnTo>
                  <a:lnTo>
                    <a:pt x="164" y="91"/>
                  </a:lnTo>
                  <a:lnTo>
                    <a:pt x="170" y="87"/>
                  </a:lnTo>
                  <a:lnTo>
                    <a:pt x="175" y="85"/>
                  </a:lnTo>
                  <a:lnTo>
                    <a:pt x="180" y="81"/>
                  </a:lnTo>
                  <a:lnTo>
                    <a:pt x="184" y="77"/>
                  </a:lnTo>
                  <a:lnTo>
                    <a:pt x="188" y="72"/>
                  </a:lnTo>
                  <a:lnTo>
                    <a:pt x="193" y="68"/>
                  </a:lnTo>
                  <a:lnTo>
                    <a:pt x="195" y="64"/>
                  </a:lnTo>
                  <a:lnTo>
                    <a:pt x="198" y="58"/>
                  </a:lnTo>
                  <a:lnTo>
                    <a:pt x="199" y="52"/>
                  </a:lnTo>
                  <a:lnTo>
                    <a:pt x="201" y="46"/>
                  </a:lnTo>
                  <a:lnTo>
                    <a:pt x="201" y="42"/>
                  </a:lnTo>
                  <a:lnTo>
                    <a:pt x="201" y="39"/>
                  </a:lnTo>
                  <a:lnTo>
                    <a:pt x="201" y="36"/>
                  </a:lnTo>
                  <a:lnTo>
                    <a:pt x="201" y="32"/>
                  </a:lnTo>
                  <a:lnTo>
                    <a:pt x="201" y="28"/>
                  </a:lnTo>
                  <a:lnTo>
                    <a:pt x="201" y="24"/>
                  </a:lnTo>
                  <a:lnTo>
                    <a:pt x="200" y="21"/>
                  </a:lnTo>
                  <a:lnTo>
                    <a:pt x="20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5" name="Freeform 39"/>
            <p:cNvSpPr>
              <a:spLocks/>
            </p:cNvSpPr>
            <p:nvPr/>
          </p:nvSpPr>
          <p:spPr bwMode="auto">
            <a:xfrm>
              <a:off x="2123" y="2137"/>
              <a:ext cx="166" cy="220"/>
            </a:xfrm>
            <a:custGeom>
              <a:avLst/>
              <a:gdLst>
                <a:gd name="T0" fmla="*/ 114 w 166"/>
                <a:gd name="T1" fmla="*/ 1 h 220"/>
                <a:gd name="T2" fmla="*/ 105 w 166"/>
                <a:gd name="T3" fmla="*/ 6 h 220"/>
                <a:gd name="T4" fmla="*/ 96 w 166"/>
                <a:gd name="T5" fmla="*/ 11 h 220"/>
                <a:gd name="T6" fmla="*/ 85 w 166"/>
                <a:gd name="T7" fmla="*/ 18 h 220"/>
                <a:gd name="T8" fmla="*/ 74 w 166"/>
                <a:gd name="T9" fmla="*/ 26 h 220"/>
                <a:gd name="T10" fmla="*/ 65 w 166"/>
                <a:gd name="T11" fmla="*/ 34 h 220"/>
                <a:gd name="T12" fmla="*/ 58 w 166"/>
                <a:gd name="T13" fmla="*/ 38 h 220"/>
                <a:gd name="T14" fmla="*/ 50 w 166"/>
                <a:gd name="T15" fmla="*/ 47 h 220"/>
                <a:gd name="T16" fmla="*/ 40 w 166"/>
                <a:gd name="T17" fmla="*/ 56 h 220"/>
                <a:gd name="T18" fmla="*/ 34 w 166"/>
                <a:gd name="T19" fmla="*/ 62 h 220"/>
                <a:gd name="T20" fmla="*/ 28 w 166"/>
                <a:gd name="T21" fmla="*/ 69 h 220"/>
                <a:gd name="T22" fmla="*/ 23 w 166"/>
                <a:gd name="T23" fmla="*/ 76 h 220"/>
                <a:gd name="T24" fmla="*/ 18 w 166"/>
                <a:gd name="T25" fmla="*/ 82 h 220"/>
                <a:gd name="T26" fmla="*/ 13 w 166"/>
                <a:gd name="T27" fmla="*/ 90 h 220"/>
                <a:gd name="T28" fmla="*/ 9 w 166"/>
                <a:gd name="T29" fmla="*/ 97 h 220"/>
                <a:gd name="T30" fmla="*/ 6 w 166"/>
                <a:gd name="T31" fmla="*/ 105 h 220"/>
                <a:gd name="T32" fmla="*/ 3 w 166"/>
                <a:gd name="T33" fmla="*/ 112 h 220"/>
                <a:gd name="T34" fmla="*/ 1 w 166"/>
                <a:gd name="T35" fmla="*/ 120 h 220"/>
                <a:gd name="T36" fmla="*/ 1 w 166"/>
                <a:gd name="T37" fmla="*/ 127 h 220"/>
                <a:gd name="T38" fmla="*/ 0 w 166"/>
                <a:gd name="T39" fmla="*/ 136 h 220"/>
                <a:gd name="T40" fmla="*/ 1 w 166"/>
                <a:gd name="T41" fmla="*/ 144 h 220"/>
                <a:gd name="T42" fmla="*/ 2 w 166"/>
                <a:gd name="T43" fmla="*/ 152 h 220"/>
                <a:gd name="T44" fmla="*/ 5 w 166"/>
                <a:gd name="T45" fmla="*/ 161 h 220"/>
                <a:gd name="T46" fmla="*/ 9 w 166"/>
                <a:gd name="T47" fmla="*/ 170 h 220"/>
                <a:gd name="T48" fmla="*/ 16 w 166"/>
                <a:gd name="T49" fmla="*/ 179 h 220"/>
                <a:gd name="T50" fmla="*/ 25 w 166"/>
                <a:gd name="T51" fmla="*/ 190 h 220"/>
                <a:gd name="T52" fmla="*/ 33 w 166"/>
                <a:gd name="T53" fmla="*/ 200 h 220"/>
                <a:gd name="T54" fmla="*/ 43 w 166"/>
                <a:gd name="T55" fmla="*/ 206 h 220"/>
                <a:gd name="T56" fmla="*/ 53 w 166"/>
                <a:gd name="T57" fmla="*/ 213 h 220"/>
                <a:gd name="T58" fmla="*/ 63 w 166"/>
                <a:gd name="T59" fmla="*/ 216 h 220"/>
                <a:gd name="T60" fmla="*/ 72 w 166"/>
                <a:gd name="T61" fmla="*/ 218 h 220"/>
                <a:gd name="T62" fmla="*/ 82 w 166"/>
                <a:gd name="T63" fmla="*/ 219 h 220"/>
                <a:gd name="T64" fmla="*/ 74 w 166"/>
                <a:gd name="T65" fmla="*/ 164 h 220"/>
                <a:gd name="T66" fmla="*/ 39 w 166"/>
                <a:gd name="T67" fmla="*/ 86 h 220"/>
                <a:gd name="T68" fmla="*/ 116 w 166"/>
                <a:gd name="T69" fmla="*/ 0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6"/>
                <a:gd name="T106" fmla="*/ 0 h 220"/>
                <a:gd name="T107" fmla="*/ 166 w 166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6" h="220">
                  <a:moveTo>
                    <a:pt x="116" y="0"/>
                  </a:moveTo>
                  <a:lnTo>
                    <a:pt x="114" y="1"/>
                  </a:lnTo>
                  <a:lnTo>
                    <a:pt x="109" y="3"/>
                  </a:lnTo>
                  <a:lnTo>
                    <a:pt x="105" y="6"/>
                  </a:lnTo>
                  <a:lnTo>
                    <a:pt x="100" y="9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85" y="18"/>
                  </a:lnTo>
                  <a:lnTo>
                    <a:pt x="80" y="22"/>
                  </a:lnTo>
                  <a:lnTo>
                    <a:pt x="74" y="26"/>
                  </a:lnTo>
                  <a:lnTo>
                    <a:pt x="69" y="31"/>
                  </a:lnTo>
                  <a:lnTo>
                    <a:pt x="65" y="34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6" y="41"/>
                  </a:lnTo>
                  <a:lnTo>
                    <a:pt x="50" y="47"/>
                  </a:lnTo>
                  <a:lnTo>
                    <a:pt x="44" y="53"/>
                  </a:lnTo>
                  <a:lnTo>
                    <a:pt x="40" y="56"/>
                  </a:lnTo>
                  <a:lnTo>
                    <a:pt x="36" y="59"/>
                  </a:lnTo>
                  <a:lnTo>
                    <a:pt x="34" y="62"/>
                  </a:lnTo>
                  <a:lnTo>
                    <a:pt x="31" y="65"/>
                  </a:lnTo>
                  <a:lnTo>
                    <a:pt x="28" y="69"/>
                  </a:lnTo>
                  <a:lnTo>
                    <a:pt x="26" y="72"/>
                  </a:lnTo>
                  <a:lnTo>
                    <a:pt x="23" y="76"/>
                  </a:lnTo>
                  <a:lnTo>
                    <a:pt x="20" y="79"/>
                  </a:lnTo>
                  <a:lnTo>
                    <a:pt x="18" y="82"/>
                  </a:lnTo>
                  <a:lnTo>
                    <a:pt x="16" y="86"/>
                  </a:lnTo>
                  <a:lnTo>
                    <a:pt x="13" y="90"/>
                  </a:lnTo>
                  <a:lnTo>
                    <a:pt x="12" y="93"/>
                  </a:lnTo>
                  <a:lnTo>
                    <a:pt x="9" y="97"/>
                  </a:lnTo>
                  <a:lnTo>
                    <a:pt x="8" y="100"/>
                  </a:lnTo>
                  <a:lnTo>
                    <a:pt x="6" y="105"/>
                  </a:lnTo>
                  <a:lnTo>
                    <a:pt x="5" y="109"/>
                  </a:lnTo>
                  <a:lnTo>
                    <a:pt x="3" y="112"/>
                  </a:lnTo>
                  <a:lnTo>
                    <a:pt x="2" y="116"/>
                  </a:lnTo>
                  <a:lnTo>
                    <a:pt x="1" y="120"/>
                  </a:lnTo>
                  <a:lnTo>
                    <a:pt x="1" y="124"/>
                  </a:lnTo>
                  <a:lnTo>
                    <a:pt x="1" y="127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1" y="140"/>
                  </a:lnTo>
                  <a:lnTo>
                    <a:pt x="1" y="144"/>
                  </a:lnTo>
                  <a:lnTo>
                    <a:pt x="2" y="148"/>
                  </a:lnTo>
                  <a:lnTo>
                    <a:pt x="2" y="152"/>
                  </a:lnTo>
                  <a:lnTo>
                    <a:pt x="4" y="157"/>
                  </a:lnTo>
                  <a:lnTo>
                    <a:pt x="5" y="161"/>
                  </a:lnTo>
                  <a:lnTo>
                    <a:pt x="7" y="165"/>
                  </a:lnTo>
                  <a:lnTo>
                    <a:pt x="9" y="170"/>
                  </a:lnTo>
                  <a:lnTo>
                    <a:pt x="12" y="174"/>
                  </a:lnTo>
                  <a:lnTo>
                    <a:pt x="16" y="179"/>
                  </a:lnTo>
                  <a:lnTo>
                    <a:pt x="20" y="186"/>
                  </a:lnTo>
                  <a:lnTo>
                    <a:pt x="25" y="190"/>
                  </a:lnTo>
                  <a:lnTo>
                    <a:pt x="29" y="195"/>
                  </a:lnTo>
                  <a:lnTo>
                    <a:pt x="33" y="200"/>
                  </a:lnTo>
                  <a:lnTo>
                    <a:pt x="38" y="204"/>
                  </a:lnTo>
                  <a:lnTo>
                    <a:pt x="43" y="206"/>
                  </a:lnTo>
                  <a:lnTo>
                    <a:pt x="47" y="209"/>
                  </a:lnTo>
                  <a:lnTo>
                    <a:pt x="53" y="213"/>
                  </a:lnTo>
                  <a:lnTo>
                    <a:pt x="57" y="215"/>
                  </a:lnTo>
                  <a:lnTo>
                    <a:pt x="63" y="216"/>
                  </a:lnTo>
                  <a:lnTo>
                    <a:pt x="67" y="217"/>
                  </a:lnTo>
                  <a:lnTo>
                    <a:pt x="72" y="218"/>
                  </a:lnTo>
                  <a:lnTo>
                    <a:pt x="77" y="219"/>
                  </a:lnTo>
                  <a:lnTo>
                    <a:pt x="82" y="219"/>
                  </a:lnTo>
                  <a:lnTo>
                    <a:pt x="86" y="220"/>
                  </a:lnTo>
                  <a:lnTo>
                    <a:pt x="74" y="164"/>
                  </a:lnTo>
                  <a:lnTo>
                    <a:pt x="44" y="182"/>
                  </a:lnTo>
                  <a:lnTo>
                    <a:pt x="39" y="86"/>
                  </a:lnTo>
                  <a:lnTo>
                    <a:pt x="166" y="34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6" name="Freeform 40"/>
            <p:cNvSpPr>
              <a:spLocks/>
            </p:cNvSpPr>
            <p:nvPr/>
          </p:nvSpPr>
          <p:spPr bwMode="auto">
            <a:xfrm>
              <a:off x="2217" y="2173"/>
              <a:ext cx="168" cy="222"/>
            </a:xfrm>
            <a:custGeom>
              <a:avLst/>
              <a:gdLst>
                <a:gd name="T0" fmla="*/ 89 w 168"/>
                <a:gd name="T1" fmla="*/ 1 h 222"/>
                <a:gd name="T2" fmla="*/ 81 w 168"/>
                <a:gd name="T3" fmla="*/ 7 h 222"/>
                <a:gd name="T4" fmla="*/ 74 w 168"/>
                <a:gd name="T5" fmla="*/ 14 h 222"/>
                <a:gd name="T6" fmla="*/ 64 w 168"/>
                <a:gd name="T7" fmla="*/ 22 h 222"/>
                <a:gd name="T8" fmla="*/ 54 w 168"/>
                <a:gd name="T9" fmla="*/ 33 h 222"/>
                <a:gd name="T10" fmla="*/ 44 w 168"/>
                <a:gd name="T11" fmla="*/ 45 h 222"/>
                <a:gd name="T12" fmla="*/ 36 w 168"/>
                <a:gd name="T13" fmla="*/ 55 h 222"/>
                <a:gd name="T14" fmla="*/ 31 w 168"/>
                <a:gd name="T15" fmla="*/ 62 h 222"/>
                <a:gd name="T16" fmla="*/ 26 w 168"/>
                <a:gd name="T17" fmla="*/ 70 h 222"/>
                <a:gd name="T18" fmla="*/ 21 w 168"/>
                <a:gd name="T19" fmla="*/ 76 h 222"/>
                <a:gd name="T20" fmla="*/ 16 w 168"/>
                <a:gd name="T21" fmla="*/ 84 h 222"/>
                <a:gd name="T22" fmla="*/ 13 w 168"/>
                <a:gd name="T23" fmla="*/ 91 h 222"/>
                <a:gd name="T24" fmla="*/ 9 w 168"/>
                <a:gd name="T25" fmla="*/ 99 h 222"/>
                <a:gd name="T26" fmla="*/ 5 w 168"/>
                <a:gd name="T27" fmla="*/ 108 h 222"/>
                <a:gd name="T28" fmla="*/ 3 w 168"/>
                <a:gd name="T29" fmla="*/ 115 h 222"/>
                <a:gd name="T30" fmla="*/ 1 w 168"/>
                <a:gd name="T31" fmla="*/ 123 h 222"/>
                <a:gd name="T32" fmla="*/ 0 w 168"/>
                <a:gd name="T33" fmla="*/ 131 h 222"/>
                <a:gd name="T34" fmla="*/ 0 w 168"/>
                <a:gd name="T35" fmla="*/ 139 h 222"/>
                <a:gd name="T36" fmla="*/ 0 w 168"/>
                <a:gd name="T37" fmla="*/ 146 h 222"/>
                <a:gd name="T38" fmla="*/ 1 w 168"/>
                <a:gd name="T39" fmla="*/ 155 h 222"/>
                <a:gd name="T40" fmla="*/ 3 w 168"/>
                <a:gd name="T41" fmla="*/ 163 h 222"/>
                <a:gd name="T42" fmla="*/ 6 w 168"/>
                <a:gd name="T43" fmla="*/ 170 h 222"/>
                <a:gd name="T44" fmla="*/ 10 w 168"/>
                <a:gd name="T45" fmla="*/ 178 h 222"/>
                <a:gd name="T46" fmla="*/ 16 w 168"/>
                <a:gd name="T47" fmla="*/ 186 h 222"/>
                <a:gd name="T48" fmla="*/ 23 w 168"/>
                <a:gd name="T49" fmla="*/ 193 h 222"/>
                <a:gd name="T50" fmla="*/ 29 w 168"/>
                <a:gd name="T51" fmla="*/ 199 h 222"/>
                <a:gd name="T52" fmla="*/ 36 w 168"/>
                <a:gd name="T53" fmla="*/ 205 h 222"/>
                <a:gd name="T54" fmla="*/ 42 w 168"/>
                <a:gd name="T55" fmla="*/ 209 h 222"/>
                <a:gd name="T56" fmla="*/ 49 w 168"/>
                <a:gd name="T57" fmla="*/ 213 h 222"/>
                <a:gd name="T58" fmla="*/ 55 w 168"/>
                <a:gd name="T59" fmla="*/ 216 h 222"/>
                <a:gd name="T60" fmla="*/ 62 w 168"/>
                <a:gd name="T61" fmla="*/ 218 h 222"/>
                <a:gd name="T62" fmla="*/ 68 w 168"/>
                <a:gd name="T63" fmla="*/ 220 h 222"/>
                <a:gd name="T64" fmla="*/ 78 w 168"/>
                <a:gd name="T65" fmla="*/ 221 h 222"/>
                <a:gd name="T66" fmla="*/ 87 w 168"/>
                <a:gd name="T67" fmla="*/ 221 h 222"/>
                <a:gd name="T68" fmla="*/ 93 w 168"/>
                <a:gd name="T69" fmla="*/ 221 h 222"/>
                <a:gd name="T70" fmla="*/ 102 w 168"/>
                <a:gd name="T71" fmla="*/ 219 h 222"/>
                <a:gd name="T72" fmla="*/ 114 w 168"/>
                <a:gd name="T73" fmla="*/ 217 h 222"/>
                <a:gd name="T74" fmla="*/ 125 w 168"/>
                <a:gd name="T75" fmla="*/ 211 h 222"/>
                <a:gd name="T76" fmla="*/ 134 w 168"/>
                <a:gd name="T77" fmla="*/ 206 h 222"/>
                <a:gd name="T78" fmla="*/ 143 w 168"/>
                <a:gd name="T79" fmla="*/ 200 h 222"/>
                <a:gd name="T80" fmla="*/ 151 w 168"/>
                <a:gd name="T81" fmla="*/ 196 h 222"/>
                <a:gd name="T82" fmla="*/ 159 w 168"/>
                <a:gd name="T83" fmla="*/ 189 h 222"/>
                <a:gd name="T84" fmla="*/ 167 w 168"/>
                <a:gd name="T85" fmla="*/ 182 h 222"/>
                <a:gd name="T86" fmla="*/ 47 w 168"/>
                <a:gd name="T87" fmla="*/ 171 h 222"/>
                <a:gd name="T88" fmla="*/ 145 w 168"/>
                <a:gd name="T89" fmla="*/ 22 h 222"/>
                <a:gd name="T90" fmla="*/ 91 w 168"/>
                <a:gd name="T91" fmla="*/ 0 h 22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68"/>
                <a:gd name="T139" fmla="*/ 0 h 222"/>
                <a:gd name="T140" fmla="*/ 168 w 168"/>
                <a:gd name="T141" fmla="*/ 222 h 22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68" h="222">
                  <a:moveTo>
                    <a:pt x="91" y="0"/>
                  </a:moveTo>
                  <a:lnTo>
                    <a:pt x="89" y="1"/>
                  </a:lnTo>
                  <a:lnTo>
                    <a:pt x="85" y="5"/>
                  </a:lnTo>
                  <a:lnTo>
                    <a:pt x="81" y="7"/>
                  </a:lnTo>
                  <a:lnTo>
                    <a:pt x="78" y="11"/>
                  </a:lnTo>
                  <a:lnTo>
                    <a:pt x="74" y="14"/>
                  </a:lnTo>
                  <a:lnTo>
                    <a:pt x="69" y="18"/>
                  </a:lnTo>
                  <a:lnTo>
                    <a:pt x="64" y="22"/>
                  </a:lnTo>
                  <a:lnTo>
                    <a:pt x="60" y="28"/>
                  </a:lnTo>
                  <a:lnTo>
                    <a:pt x="54" y="33"/>
                  </a:lnTo>
                  <a:lnTo>
                    <a:pt x="50" y="40"/>
                  </a:lnTo>
                  <a:lnTo>
                    <a:pt x="44" y="45"/>
                  </a:lnTo>
                  <a:lnTo>
                    <a:pt x="39" y="52"/>
                  </a:lnTo>
                  <a:lnTo>
                    <a:pt x="36" y="55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9" y="66"/>
                  </a:lnTo>
                  <a:lnTo>
                    <a:pt x="26" y="70"/>
                  </a:lnTo>
                  <a:lnTo>
                    <a:pt x="24" y="73"/>
                  </a:lnTo>
                  <a:lnTo>
                    <a:pt x="21" y="76"/>
                  </a:lnTo>
                  <a:lnTo>
                    <a:pt x="20" y="81"/>
                  </a:lnTo>
                  <a:lnTo>
                    <a:pt x="16" y="84"/>
                  </a:lnTo>
                  <a:lnTo>
                    <a:pt x="15" y="88"/>
                  </a:lnTo>
                  <a:lnTo>
                    <a:pt x="13" y="91"/>
                  </a:lnTo>
                  <a:lnTo>
                    <a:pt x="12" y="96"/>
                  </a:lnTo>
                  <a:lnTo>
                    <a:pt x="9" y="99"/>
                  </a:lnTo>
                  <a:lnTo>
                    <a:pt x="8" y="103"/>
                  </a:lnTo>
                  <a:lnTo>
                    <a:pt x="5" y="108"/>
                  </a:lnTo>
                  <a:lnTo>
                    <a:pt x="4" y="111"/>
                  </a:lnTo>
                  <a:lnTo>
                    <a:pt x="3" y="115"/>
                  </a:lnTo>
                  <a:lnTo>
                    <a:pt x="2" y="118"/>
                  </a:lnTo>
                  <a:lnTo>
                    <a:pt x="1" y="123"/>
                  </a:lnTo>
                  <a:lnTo>
                    <a:pt x="1" y="127"/>
                  </a:lnTo>
                  <a:lnTo>
                    <a:pt x="0" y="131"/>
                  </a:lnTo>
                  <a:lnTo>
                    <a:pt x="0" y="135"/>
                  </a:lnTo>
                  <a:lnTo>
                    <a:pt x="0" y="139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1" y="155"/>
                  </a:lnTo>
                  <a:lnTo>
                    <a:pt x="3" y="159"/>
                  </a:lnTo>
                  <a:lnTo>
                    <a:pt x="3" y="163"/>
                  </a:lnTo>
                  <a:lnTo>
                    <a:pt x="5" y="167"/>
                  </a:lnTo>
                  <a:lnTo>
                    <a:pt x="6" y="170"/>
                  </a:lnTo>
                  <a:lnTo>
                    <a:pt x="9" y="175"/>
                  </a:lnTo>
                  <a:lnTo>
                    <a:pt x="10" y="178"/>
                  </a:lnTo>
                  <a:lnTo>
                    <a:pt x="13" y="182"/>
                  </a:lnTo>
                  <a:lnTo>
                    <a:pt x="16" y="186"/>
                  </a:lnTo>
                  <a:lnTo>
                    <a:pt x="20" y="190"/>
                  </a:lnTo>
                  <a:lnTo>
                    <a:pt x="23" y="193"/>
                  </a:lnTo>
                  <a:lnTo>
                    <a:pt x="26" y="196"/>
                  </a:lnTo>
                  <a:lnTo>
                    <a:pt x="29" y="199"/>
                  </a:lnTo>
                  <a:lnTo>
                    <a:pt x="33" y="203"/>
                  </a:lnTo>
                  <a:lnTo>
                    <a:pt x="36" y="205"/>
                  </a:lnTo>
                  <a:lnTo>
                    <a:pt x="39" y="207"/>
                  </a:lnTo>
                  <a:lnTo>
                    <a:pt x="42" y="209"/>
                  </a:lnTo>
                  <a:lnTo>
                    <a:pt x="46" y="211"/>
                  </a:lnTo>
                  <a:lnTo>
                    <a:pt x="49" y="213"/>
                  </a:lnTo>
                  <a:lnTo>
                    <a:pt x="52" y="214"/>
                  </a:lnTo>
                  <a:lnTo>
                    <a:pt x="55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5" y="219"/>
                  </a:lnTo>
                  <a:lnTo>
                    <a:pt x="68" y="220"/>
                  </a:lnTo>
                  <a:lnTo>
                    <a:pt x="72" y="221"/>
                  </a:lnTo>
                  <a:lnTo>
                    <a:pt x="78" y="221"/>
                  </a:lnTo>
                  <a:lnTo>
                    <a:pt x="84" y="222"/>
                  </a:lnTo>
                  <a:lnTo>
                    <a:pt x="87" y="221"/>
                  </a:lnTo>
                  <a:lnTo>
                    <a:pt x="90" y="221"/>
                  </a:lnTo>
                  <a:lnTo>
                    <a:pt x="93" y="221"/>
                  </a:lnTo>
                  <a:lnTo>
                    <a:pt x="97" y="221"/>
                  </a:lnTo>
                  <a:lnTo>
                    <a:pt x="102" y="219"/>
                  </a:lnTo>
                  <a:lnTo>
                    <a:pt x="108" y="218"/>
                  </a:lnTo>
                  <a:lnTo>
                    <a:pt x="114" y="217"/>
                  </a:lnTo>
                  <a:lnTo>
                    <a:pt x="119" y="214"/>
                  </a:lnTo>
                  <a:lnTo>
                    <a:pt x="125" y="211"/>
                  </a:lnTo>
                  <a:lnTo>
                    <a:pt x="129" y="209"/>
                  </a:lnTo>
                  <a:lnTo>
                    <a:pt x="134" y="206"/>
                  </a:lnTo>
                  <a:lnTo>
                    <a:pt x="139" y="204"/>
                  </a:lnTo>
                  <a:lnTo>
                    <a:pt x="143" y="200"/>
                  </a:lnTo>
                  <a:lnTo>
                    <a:pt x="148" y="198"/>
                  </a:lnTo>
                  <a:lnTo>
                    <a:pt x="151" y="196"/>
                  </a:lnTo>
                  <a:lnTo>
                    <a:pt x="154" y="194"/>
                  </a:lnTo>
                  <a:lnTo>
                    <a:pt x="159" y="189"/>
                  </a:lnTo>
                  <a:lnTo>
                    <a:pt x="164" y="185"/>
                  </a:lnTo>
                  <a:lnTo>
                    <a:pt x="167" y="182"/>
                  </a:lnTo>
                  <a:lnTo>
                    <a:pt x="168" y="181"/>
                  </a:lnTo>
                  <a:lnTo>
                    <a:pt x="47" y="171"/>
                  </a:lnTo>
                  <a:lnTo>
                    <a:pt x="39" y="99"/>
                  </a:lnTo>
                  <a:lnTo>
                    <a:pt x="145" y="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Freeform 41"/>
            <p:cNvSpPr>
              <a:spLocks/>
            </p:cNvSpPr>
            <p:nvPr/>
          </p:nvSpPr>
          <p:spPr bwMode="auto">
            <a:xfrm>
              <a:off x="2037" y="2092"/>
              <a:ext cx="166" cy="219"/>
            </a:xfrm>
            <a:custGeom>
              <a:avLst/>
              <a:gdLst>
                <a:gd name="T0" fmla="*/ 114 w 166"/>
                <a:gd name="T1" fmla="*/ 1 h 219"/>
                <a:gd name="T2" fmla="*/ 105 w 166"/>
                <a:gd name="T3" fmla="*/ 5 h 219"/>
                <a:gd name="T4" fmla="*/ 96 w 166"/>
                <a:gd name="T5" fmla="*/ 11 h 219"/>
                <a:gd name="T6" fmla="*/ 86 w 166"/>
                <a:gd name="T7" fmla="*/ 18 h 219"/>
                <a:gd name="T8" fmla="*/ 74 w 166"/>
                <a:gd name="T9" fmla="*/ 26 h 219"/>
                <a:gd name="T10" fmla="*/ 65 w 166"/>
                <a:gd name="T11" fmla="*/ 33 h 219"/>
                <a:gd name="T12" fmla="*/ 58 w 166"/>
                <a:gd name="T13" fmla="*/ 38 h 219"/>
                <a:gd name="T14" fmla="*/ 49 w 166"/>
                <a:gd name="T15" fmla="*/ 46 h 219"/>
                <a:gd name="T16" fmla="*/ 37 w 166"/>
                <a:gd name="T17" fmla="*/ 58 h 219"/>
                <a:gd name="T18" fmla="*/ 28 w 166"/>
                <a:gd name="T19" fmla="*/ 69 h 219"/>
                <a:gd name="T20" fmla="*/ 23 w 166"/>
                <a:gd name="T21" fmla="*/ 75 h 219"/>
                <a:gd name="T22" fmla="*/ 18 w 166"/>
                <a:gd name="T23" fmla="*/ 82 h 219"/>
                <a:gd name="T24" fmla="*/ 13 w 166"/>
                <a:gd name="T25" fmla="*/ 89 h 219"/>
                <a:gd name="T26" fmla="*/ 10 w 166"/>
                <a:gd name="T27" fmla="*/ 96 h 219"/>
                <a:gd name="T28" fmla="*/ 6 w 166"/>
                <a:gd name="T29" fmla="*/ 104 h 219"/>
                <a:gd name="T30" fmla="*/ 3 w 166"/>
                <a:gd name="T31" fmla="*/ 111 h 219"/>
                <a:gd name="T32" fmla="*/ 1 w 166"/>
                <a:gd name="T33" fmla="*/ 120 h 219"/>
                <a:gd name="T34" fmla="*/ 1 w 166"/>
                <a:gd name="T35" fmla="*/ 127 h 219"/>
                <a:gd name="T36" fmla="*/ 0 w 166"/>
                <a:gd name="T37" fmla="*/ 136 h 219"/>
                <a:gd name="T38" fmla="*/ 1 w 166"/>
                <a:gd name="T39" fmla="*/ 143 h 219"/>
                <a:gd name="T40" fmla="*/ 2 w 166"/>
                <a:gd name="T41" fmla="*/ 152 h 219"/>
                <a:gd name="T42" fmla="*/ 5 w 166"/>
                <a:gd name="T43" fmla="*/ 161 h 219"/>
                <a:gd name="T44" fmla="*/ 10 w 166"/>
                <a:gd name="T45" fmla="*/ 169 h 219"/>
                <a:gd name="T46" fmla="*/ 16 w 166"/>
                <a:gd name="T47" fmla="*/ 180 h 219"/>
                <a:gd name="T48" fmla="*/ 24 w 166"/>
                <a:gd name="T49" fmla="*/ 191 h 219"/>
                <a:gd name="T50" fmla="*/ 34 w 166"/>
                <a:gd name="T51" fmla="*/ 199 h 219"/>
                <a:gd name="T52" fmla="*/ 42 w 166"/>
                <a:gd name="T53" fmla="*/ 207 h 219"/>
                <a:gd name="T54" fmla="*/ 53 w 166"/>
                <a:gd name="T55" fmla="*/ 212 h 219"/>
                <a:gd name="T56" fmla="*/ 62 w 166"/>
                <a:gd name="T57" fmla="*/ 216 h 219"/>
                <a:gd name="T58" fmla="*/ 73 w 166"/>
                <a:gd name="T59" fmla="*/ 218 h 219"/>
                <a:gd name="T60" fmla="*/ 82 w 166"/>
                <a:gd name="T61" fmla="*/ 218 h 219"/>
                <a:gd name="T62" fmla="*/ 74 w 166"/>
                <a:gd name="T63" fmla="*/ 164 h 219"/>
                <a:gd name="T64" fmla="*/ 37 w 166"/>
                <a:gd name="T65" fmla="*/ 87 h 219"/>
                <a:gd name="T66" fmla="*/ 116 w 166"/>
                <a:gd name="T67" fmla="*/ 0 h 2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6"/>
                <a:gd name="T103" fmla="*/ 0 h 219"/>
                <a:gd name="T104" fmla="*/ 166 w 166"/>
                <a:gd name="T105" fmla="*/ 219 h 21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6" h="219">
                  <a:moveTo>
                    <a:pt x="116" y="0"/>
                  </a:moveTo>
                  <a:lnTo>
                    <a:pt x="114" y="1"/>
                  </a:lnTo>
                  <a:lnTo>
                    <a:pt x="109" y="3"/>
                  </a:lnTo>
                  <a:lnTo>
                    <a:pt x="105" y="5"/>
                  </a:lnTo>
                  <a:lnTo>
                    <a:pt x="101" y="8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86" y="18"/>
                  </a:lnTo>
                  <a:lnTo>
                    <a:pt x="80" y="21"/>
                  </a:lnTo>
                  <a:lnTo>
                    <a:pt x="74" y="26"/>
                  </a:lnTo>
                  <a:lnTo>
                    <a:pt x="68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8"/>
                  </a:lnTo>
                  <a:lnTo>
                    <a:pt x="55" y="41"/>
                  </a:lnTo>
                  <a:lnTo>
                    <a:pt x="49" y="46"/>
                  </a:lnTo>
                  <a:lnTo>
                    <a:pt x="43" y="53"/>
                  </a:lnTo>
                  <a:lnTo>
                    <a:pt x="37" y="58"/>
                  </a:lnTo>
                  <a:lnTo>
                    <a:pt x="31" y="65"/>
                  </a:lnTo>
                  <a:lnTo>
                    <a:pt x="28" y="69"/>
                  </a:lnTo>
                  <a:lnTo>
                    <a:pt x="25" y="72"/>
                  </a:lnTo>
                  <a:lnTo>
                    <a:pt x="23" y="75"/>
                  </a:lnTo>
                  <a:lnTo>
                    <a:pt x="21" y="79"/>
                  </a:lnTo>
                  <a:lnTo>
                    <a:pt x="18" y="82"/>
                  </a:lnTo>
                  <a:lnTo>
                    <a:pt x="16" y="86"/>
                  </a:lnTo>
                  <a:lnTo>
                    <a:pt x="13" y="89"/>
                  </a:lnTo>
                  <a:lnTo>
                    <a:pt x="12" y="93"/>
                  </a:lnTo>
                  <a:lnTo>
                    <a:pt x="10" y="96"/>
                  </a:lnTo>
                  <a:lnTo>
                    <a:pt x="7" y="100"/>
                  </a:lnTo>
                  <a:lnTo>
                    <a:pt x="6" y="104"/>
                  </a:lnTo>
                  <a:lnTo>
                    <a:pt x="5" y="108"/>
                  </a:lnTo>
                  <a:lnTo>
                    <a:pt x="3" y="111"/>
                  </a:lnTo>
                  <a:lnTo>
                    <a:pt x="2" y="115"/>
                  </a:lnTo>
                  <a:lnTo>
                    <a:pt x="1" y="120"/>
                  </a:lnTo>
                  <a:lnTo>
                    <a:pt x="1" y="124"/>
                  </a:lnTo>
                  <a:lnTo>
                    <a:pt x="1" y="127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1" y="140"/>
                  </a:lnTo>
                  <a:lnTo>
                    <a:pt x="1" y="143"/>
                  </a:lnTo>
                  <a:lnTo>
                    <a:pt x="2" y="148"/>
                  </a:lnTo>
                  <a:lnTo>
                    <a:pt x="2" y="152"/>
                  </a:lnTo>
                  <a:lnTo>
                    <a:pt x="4" y="156"/>
                  </a:lnTo>
                  <a:lnTo>
                    <a:pt x="5" y="161"/>
                  </a:lnTo>
                  <a:lnTo>
                    <a:pt x="7" y="165"/>
                  </a:lnTo>
                  <a:lnTo>
                    <a:pt x="10" y="169"/>
                  </a:lnTo>
                  <a:lnTo>
                    <a:pt x="12" y="174"/>
                  </a:lnTo>
                  <a:lnTo>
                    <a:pt x="16" y="180"/>
                  </a:lnTo>
                  <a:lnTo>
                    <a:pt x="21" y="185"/>
                  </a:lnTo>
                  <a:lnTo>
                    <a:pt x="24" y="191"/>
                  </a:lnTo>
                  <a:lnTo>
                    <a:pt x="29" y="196"/>
                  </a:lnTo>
                  <a:lnTo>
                    <a:pt x="34" y="199"/>
                  </a:lnTo>
                  <a:lnTo>
                    <a:pt x="38" y="204"/>
                  </a:lnTo>
                  <a:lnTo>
                    <a:pt x="42" y="207"/>
                  </a:lnTo>
                  <a:lnTo>
                    <a:pt x="48" y="210"/>
                  </a:lnTo>
                  <a:lnTo>
                    <a:pt x="53" y="212"/>
                  </a:lnTo>
                  <a:lnTo>
                    <a:pt x="57" y="215"/>
                  </a:lnTo>
                  <a:lnTo>
                    <a:pt x="62" y="216"/>
                  </a:lnTo>
                  <a:lnTo>
                    <a:pt x="67" y="217"/>
                  </a:lnTo>
                  <a:lnTo>
                    <a:pt x="73" y="218"/>
                  </a:lnTo>
                  <a:lnTo>
                    <a:pt x="77" y="218"/>
                  </a:lnTo>
                  <a:lnTo>
                    <a:pt x="82" y="218"/>
                  </a:lnTo>
                  <a:lnTo>
                    <a:pt x="87" y="219"/>
                  </a:lnTo>
                  <a:lnTo>
                    <a:pt x="74" y="164"/>
                  </a:lnTo>
                  <a:lnTo>
                    <a:pt x="39" y="175"/>
                  </a:lnTo>
                  <a:lnTo>
                    <a:pt x="37" y="87"/>
                  </a:lnTo>
                  <a:lnTo>
                    <a:pt x="166" y="3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8" name="Freeform 42"/>
            <p:cNvSpPr>
              <a:spLocks/>
            </p:cNvSpPr>
            <p:nvPr/>
          </p:nvSpPr>
          <p:spPr bwMode="auto">
            <a:xfrm>
              <a:off x="2508" y="1770"/>
              <a:ext cx="211" cy="176"/>
            </a:xfrm>
            <a:custGeom>
              <a:avLst/>
              <a:gdLst>
                <a:gd name="T0" fmla="*/ 0 w 211"/>
                <a:gd name="T1" fmla="*/ 124 h 176"/>
                <a:gd name="T2" fmla="*/ 1 w 211"/>
                <a:gd name="T3" fmla="*/ 121 h 176"/>
                <a:gd name="T4" fmla="*/ 4 w 211"/>
                <a:gd name="T5" fmla="*/ 114 h 176"/>
                <a:gd name="T6" fmla="*/ 8 w 211"/>
                <a:gd name="T7" fmla="*/ 105 h 176"/>
                <a:gd name="T8" fmla="*/ 15 w 211"/>
                <a:gd name="T9" fmla="*/ 94 h 176"/>
                <a:gd name="T10" fmla="*/ 20 w 211"/>
                <a:gd name="T11" fmla="*/ 84 h 176"/>
                <a:gd name="T12" fmla="*/ 25 w 211"/>
                <a:gd name="T13" fmla="*/ 78 h 176"/>
                <a:gd name="T14" fmla="*/ 29 w 211"/>
                <a:gd name="T15" fmla="*/ 71 h 176"/>
                <a:gd name="T16" fmla="*/ 33 w 211"/>
                <a:gd name="T17" fmla="*/ 65 h 176"/>
                <a:gd name="T18" fmla="*/ 39 w 211"/>
                <a:gd name="T19" fmla="*/ 59 h 176"/>
                <a:gd name="T20" fmla="*/ 44 w 211"/>
                <a:gd name="T21" fmla="*/ 52 h 176"/>
                <a:gd name="T22" fmla="*/ 50 w 211"/>
                <a:gd name="T23" fmla="*/ 46 h 176"/>
                <a:gd name="T24" fmla="*/ 56 w 211"/>
                <a:gd name="T25" fmla="*/ 39 h 176"/>
                <a:gd name="T26" fmla="*/ 62 w 211"/>
                <a:gd name="T27" fmla="*/ 33 h 176"/>
                <a:gd name="T28" fmla="*/ 68 w 211"/>
                <a:gd name="T29" fmla="*/ 27 h 176"/>
                <a:gd name="T30" fmla="*/ 75 w 211"/>
                <a:gd name="T31" fmla="*/ 22 h 176"/>
                <a:gd name="T32" fmla="*/ 81 w 211"/>
                <a:gd name="T33" fmla="*/ 16 h 176"/>
                <a:gd name="T34" fmla="*/ 89 w 211"/>
                <a:gd name="T35" fmla="*/ 12 h 176"/>
                <a:gd name="T36" fmla="*/ 95 w 211"/>
                <a:gd name="T37" fmla="*/ 9 h 176"/>
                <a:gd name="T38" fmla="*/ 103 w 211"/>
                <a:gd name="T39" fmla="*/ 6 h 176"/>
                <a:gd name="T40" fmla="*/ 110 w 211"/>
                <a:gd name="T41" fmla="*/ 3 h 176"/>
                <a:gd name="T42" fmla="*/ 117 w 211"/>
                <a:gd name="T43" fmla="*/ 1 h 176"/>
                <a:gd name="T44" fmla="*/ 126 w 211"/>
                <a:gd name="T45" fmla="*/ 0 h 176"/>
                <a:gd name="T46" fmla="*/ 133 w 211"/>
                <a:gd name="T47" fmla="*/ 1 h 176"/>
                <a:gd name="T48" fmla="*/ 142 w 211"/>
                <a:gd name="T49" fmla="*/ 2 h 176"/>
                <a:gd name="T50" fmla="*/ 149 w 211"/>
                <a:gd name="T51" fmla="*/ 5 h 176"/>
                <a:gd name="T52" fmla="*/ 158 w 211"/>
                <a:gd name="T53" fmla="*/ 9 h 176"/>
                <a:gd name="T54" fmla="*/ 169 w 211"/>
                <a:gd name="T55" fmla="*/ 15 h 176"/>
                <a:gd name="T56" fmla="*/ 180 w 211"/>
                <a:gd name="T57" fmla="*/ 23 h 176"/>
                <a:gd name="T58" fmla="*/ 188 w 211"/>
                <a:gd name="T59" fmla="*/ 33 h 176"/>
                <a:gd name="T60" fmla="*/ 196 w 211"/>
                <a:gd name="T61" fmla="*/ 42 h 176"/>
                <a:gd name="T62" fmla="*/ 203 w 211"/>
                <a:gd name="T63" fmla="*/ 52 h 176"/>
                <a:gd name="T64" fmla="*/ 206 w 211"/>
                <a:gd name="T65" fmla="*/ 61 h 176"/>
                <a:gd name="T66" fmla="*/ 208 w 211"/>
                <a:gd name="T67" fmla="*/ 70 h 176"/>
                <a:gd name="T68" fmla="*/ 210 w 211"/>
                <a:gd name="T69" fmla="*/ 81 h 176"/>
                <a:gd name="T70" fmla="*/ 157 w 211"/>
                <a:gd name="T71" fmla="*/ 76 h 176"/>
                <a:gd name="T72" fmla="*/ 80 w 211"/>
                <a:gd name="T73" fmla="*/ 42 h 176"/>
                <a:gd name="T74" fmla="*/ 0 w 211"/>
                <a:gd name="T75" fmla="*/ 125 h 17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1"/>
                <a:gd name="T115" fmla="*/ 0 h 176"/>
                <a:gd name="T116" fmla="*/ 211 w 211"/>
                <a:gd name="T117" fmla="*/ 176 h 17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1" h="176">
                  <a:moveTo>
                    <a:pt x="0" y="125"/>
                  </a:moveTo>
                  <a:lnTo>
                    <a:pt x="0" y="124"/>
                  </a:lnTo>
                  <a:lnTo>
                    <a:pt x="0" y="123"/>
                  </a:lnTo>
                  <a:lnTo>
                    <a:pt x="1" y="121"/>
                  </a:lnTo>
                  <a:lnTo>
                    <a:pt x="2" y="118"/>
                  </a:lnTo>
                  <a:lnTo>
                    <a:pt x="4" y="114"/>
                  </a:lnTo>
                  <a:lnTo>
                    <a:pt x="6" y="110"/>
                  </a:lnTo>
                  <a:lnTo>
                    <a:pt x="8" y="105"/>
                  </a:lnTo>
                  <a:lnTo>
                    <a:pt x="12" y="100"/>
                  </a:lnTo>
                  <a:lnTo>
                    <a:pt x="15" y="94"/>
                  </a:lnTo>
                  <a:lnTo>
                    <a:pt x="18" y="88"/>
                  </a:lnTo>
                  <a:lnTo>
                    <a:pt x="20" y="84"/>
                  </a:lnTo>
                  <a:lnTo>
                    <a:pt x="22" y="81"/>
                  </a:lnTo>
                  <a:lnTo>
                    <a:pt x="25" y="78"/>
                  </a:lnTo>
                  <a:lnTo>
                    <a:pt x="27" y="76"/>
                  </a:lnTo>
                  <a:lnTo>
                    <a:pt x="29" y="71"/>
                  </a:lnTo>
                  <a:lnTo>
                    <a:pt x="31" y="68"/>
                  </a:lnTo>
                  <a:lnTo>
                    <a:pt x="33" y="65"/>
                  </a:lnTo>
                  <a:lnTo>
                    <a:pt x="37" y="62"/>
                  </a:lnTo>
                  <a:lnTo>
                    <a:pt x="39" y="59"/>
                  </a:lnTo>
                  <a:lnTo>
                    <a:pt x="42" y="55"/>
                  </a:lnTo>
                  <a:lnTo>
                    <a:pt x="44" y="52"/>
                  </a:lnTo>
                  <a:lnTo>
                    <a:pt x="47" y="49"/>
                  </a:lnTo>
                  <a:lnTo>
                    <a:pt x="50" y="46"/>
                  </a:lnTo>
                  <a:lnTo>
                    <a:pt x="53" y="42"/>
                  </a:lnTo>
                  <a:lnTo>
                    <a:pt x="56" y="39"/>
                  </a:lnTo>
                  <a:lnTo>
                    <a:pt x="59" y="36"/>
                  </a:lnTo>
                  <a:lnTo>
                    <a:pt x="62" y="33"/>
                  </a:lnTo>
                  <a:lnTo>
                    <a:pt x="65" y="30"/>
                  </a:lnTo>
                  <a:lnTo>
                    <a:pt x="68" y="27"/>
                  </a:lnTo>
                  <a:lnTo>
                    <a:pt x="72" y="25"/>
                  </a:lnTo>
                  <a:lnTo>
                    <a:pt x="75" y="22"/>
                  </a:lnTo>
                  <a:lnTo>
                    <a:pt x="78" y="20"/>
                  </a:lnTo>
                  <a:lnTo>
                    <a:pt x="81" y="16"/>
                  </a:lnTo>
                  <a:lnTo>
                    <a:pt x="85" y="14"/>
                  </a:lnTo>
                  <a:lnTo>
                    <a:pt x="89" y="12"/>
                  </a:lnTo>
                  <a:lnTo>
                    <a:pt x="92" y="11"/>
                  </a:lnTo>
                  <a:lnTo>
                    <a:pt x="95" y="9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5"/>
                  </a:lnTo>
                  <a:lnTo>
                    <a:pt x="110" y="3"/>
                  </a:lnTo>
                  <a:lnTo>
                    <a:pt x="114" y="2"/>
                  </a:lnTo>
                  <a:lnTo>
                    <a:pt x="117" y="1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1"/>
                  </a:lnTo>
                  <a:lnTo>
                    <a:pt x="133" y="1"/>
                  </a:lnTo>
                  <a:lnTo>
                    <a:pt x="137" y="2"/>
                  </a:lnTo>
                  <a:lnTo>
                    <a:pt x="142" y="2"/>
                  </a:lnTo>
                  <a:lnTo>
                    <a:pt x="145" y="3"/>
                  </a:lnTo>
                  <a:lnTo>
                    <a:pt x="149" y="5"/>
                  </a:lnTo>
                  <a:lnTo>
                    <a:pt x="154" y="7"/>
                  </a:lnTo>
                  <a:lnTo>
                    <a:pt x="158" y="9"/>
                  </a:lnTo>
                  <a:lnTo>
                    <a:pt x="162" y="12"/>
                  </a:lnTo>
                  <a:lnTo>
                    <a:pt x="169" y="15"/>
                  </a:lnTo>
                  <a:lnTo>
                    <a:pt x="174" y="20"/>
                  </a:lnTo>
                  <a:lnTo>
                    <a:pt x="180" y="23"/>
                  </a:lnTo>
                  <a:lnTo>
                    <a:pt x="185" y="28"/>
                  </a:lnTo>
                  <a:lnTo>
                    <a:pt x="188" y="33"/>
                  </a:lnTo>
                  <a:lnTo>
                    <a:pt x="193" y="37"/>
                  </a:lnTo>
                  <a:lnTo>
                    <a:pt x="196" y="42"/>
                  </a:lnTo>
                  <a:lnTo>
                    <a:pt x="199" y="48"/>
                  </a:lnTo>
                  <a:lnTo>
                    <a:pt x="203" y="52"/>
                  </a:lnTo>
                  <a:lnTo>
                    <a:pt x="205" y="56"/>
                  </a:lnTo>
                  <a:lnTo>
                    <a:pt x="206" y="61"/>
                  </a:lnTo>
                  <a:lnTo>
                    <a:pt x="208" y="66"/>
                  </a:lnTo>
                  <a:lnTo>
                    <a:pt x="208" y="70"/>
                  </a:lnTo>
                  <a:lnTo>
                    <a:pt x="209" y="76"/>
                  </a:lnTo>
                  <a:lnTo>
                    <a:pt x="210" y="81"/>
                  </a:lnTo>
                  <a:lnTo>
                    <a:pt x="211" y="87"/>
                  </a:lnTo>
                  <a:lnTo>
                    <a:pt x="157" y="76"/>
                  </a:lnTo>
                  <a:lnTo>
                    <a:pt x="166" y="32"/>
                  </a:lnTo>
                  <a:lnTo>
                    <a:pt x="80" y="42"/>
                  </a:lnTo>
                  <a:lnTo>
                    <a:pt x="33" y="176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9" name="Freeform 43"/>
            <p:cNvSpPr>
              <a:spLocks/>
            </p:cNvSpPr>
            <p:nvPr/>
          </p:nvSpPr>
          <p:spPr bwMode="auto">
            <a:xfrm>
              <a:off x="2545" y="1866"/>
              <a:ext cx="215" cy="171"/>
            </a:xfrm>
            <a:custGeom>
              <a:avLst/>
              <a:gdLst>
                <a:gd name="T0" fmla="*/ 1 w 215"/>
                <a:gd name="T1" fmla="*/ 96 h 171"/>
                <a:gd name="T2" fmla="*/ 6 w 215"/>
                <a:gd name="T3" fmla="*/ 88 h 171"/>
                <a:gd name="T4" fmla="*/ 13 w 215"/>
                <a:gd name="T5" fmla="*/ 80 h 171"/>
                <a:gd name="T6" fmla="*/ 20 w 215"/>
                <a:gd name="T7" fmla="*/ 70 h 171"/>
                <a:gd name="T8" fmla="*/ 31 w 215"/>
                <a:gd name="T9" fmla="*/ 60 h 171"/>
                <a:gd name="T10" fmla="*/ 42 w 215"/>
                <a:gd name="T11" fmla="*/ 49 h 171"/>
                <a:gd name="T12" fmla="*/ 51 w 215"/>
                <a:gd name="T13" fmla="*/ 40 h 171"/>
                <a:gd name="T14" fmla="*/ 58 w 215"/>
                <a:gd name="T15" fmla="*/ 35 h 171"/>
                <a:gd name="T16" fmla="*/ 65 w 215"/>
                <a:gd name="T17" fmla="*/ 29 h 171"/>
                <a:gd name="T18" fmla="*/ 71 w 215"/>
                <a:gd name="T19" fmla="*/ 24 h 171"/>
                <a:gd name="T20" fmla="*/ 78 w 215"/>
                <a:gd name="T21" fmla="*/ 20 h 171"/>
                <a:gd name="T22" fmla="*/ 85 w 215"/>
                <a:gd name="T23" fmla="*/ 15 h 171"/>
                <a:gd name="T24" fmla="*/ 93 w 215"/>
                <a:gd name="T25" fmla="*/ 11 h 171"/>
                <a:gd name="T26" fmla="*/ 100 w 215"/>
                <a:gd name="T27" fmla="*/ 8 h 171"/>
                <a:gd name="T28" fmla="*/ 108 w 215"/>
                <a:gd name="T29" fmla="*/ 5 h 171"/>
                <a:gd name="T30" fmla="*/ 116 w 215"/>
                <a:gd name="T31" fmla="*/ 2 h 171"/>
                <a:gd name="T32" fmla="*/ 123 w 215"/>
                <a:gd name="T33" fmla="*/ 0 h 171"/>
                <a:gd name="T34" fmla="*/ 132 w 215"/>
                <a:gd name="T35" fmla="*/ 0 h 171"/>
                <a:gd name="T36" fmla="*/ 140 w 215"/>
                <a:gd name="T37" fmla="*/ 0 h 171"/>
                <a:gd name="T38" fmla="*/ 147 w 215"/>
                <a:gd name="T39" fmla="*/ 0 h 171"/>
                <a:gd name="T40" fmla="*/ 155 w 215"/>
                <a:gd name="T41" fmla="*/ 2 h 171"/>
                <a:gd name="T42" fmla="*/ 162 w 215"/>
                <a:gd name="T43" fmla="*/ 6 h 171"/>
                <a:gd name="T44" fmla="*/ 170 w 215"/>
                <a:gd name="T45" fmla="*/ 9 h 171"/>
                <a:gd name="T46" fmla="*/ 177 w 215"/>
                <a:gd name="T47" fmla="*/ 15 h 171"/>
                <a:gd name="T48" fmla="*/ 185 w 215"/>
                <a:gd name="T49" fmla="*/ 21 h 171"/>
                <a:gd name="T50" fmla="*/ 191 w 215"/>
                <a:gd name="T51" fmla="*/ 27 h 171"/>
                <a:gd name="T52" fmla="*/ 197 w 215"/>
                <a:gd name="T53" fmla="*/ 34 h 171"/>
                <a:gd name="T54" fmla="*/ 201 w 215"/>
                <a:gd name="T55" fmla="*/ 40 h 171"/>
                <a:gd name="T56" fmla="*/ 205 w 215"/>
                <a:gd name="T57" fmla="*/ 47 h 171"/>
                <a:gd name="T58" fmla="*/ 208 w 215"/>
                <a:gd name="T59" fmla="*/ 53 h 171"/>
                <a:gd name="T60" fmla="*/ 211 w 215"/>
                <a:gd name="T61" fmla="*/ 61 h 171"/>
                <a:gd name="T62" fmla="*/ 213 w 215"/>
                <a:gd name="T63" fmla="*/ 67 h 171"/>
                <a:gd name="T64" fmla="*/ 214 w 215"/>
                <a:gd name="T65" fmla="*/ 74 h 171"/>
                <a:gd name="T66" fmla="*/ 214 w 215"/>
                <a:gd name="T67" fmla="*/ 80 h 171"/>
                <a:gd name="T68" fmla="*/ 214 w 215"/>
                <a:gd name="T69" fmla="*/ 87 h 171"/>
                <a:gd name="T70" fmla="*/ 214 w 215"/>
                <a:gd name="T71" fmla="*/ 92 h 171"/>
                <a:gd name="T72" fmla="*/ 213 w 215"/>
                <a:gd name="T73" fmla="*/ 102 h 171"/>
                <a:gd name="T74" fmla="*/ 211 w 215"/>
                <a:gd name="T75" fmla="*/ 114 h 171"/>
                <a:gd name="T76" fmla="*/ 207 w 215"/>
                <a:gd name="T77" fmla="*/ 125 h 171"/>
                <a:gd name="T78" fmla="*/ 202 w 215"/>
                <a:gd name="T79" fmla="*/ 135 h 171"/>
                <a:gd name="T80" fmla="*/ 197 w 215"/>
                <a:gd name="T81" fmla="*/ 144 h 171"/>
                <a:gd name="T82" fmla="*/ 192 w 215"/>
                <a:gd name="T83" fmla="*/ 152 h 171"/>
                <a:gd name="T84" fmla="*/ 185 w 215"/>
                <a:gd name="T85" fmla="*/ 162 h 171"/>
                <a:gd name="T86" fmla="*/ 180 w 215"/>
                <a:gd name="T87" fmla="*/ 170 h 171"/>
                <a:gd name="T88" fmla="*/ 166 w 215"/>
                <a:gd name="T89" fmla="*/ 47 h 171"/>
                <a:gd name="T90" fmla="*/ 23 w 215"/>
                <a:gd name="T91" fmla="*/ 154 h 171"/>
                <a:gd name="T92" fmla="*/ 0 w 215"/>
                <a:gd name="T93" fmla="*/ 98 h 1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5"/>
                <a:gd name="T142" fmla="*/ 0 h 171"/>
                <a:gd name="T143" fmla="*/ 215 w 215"/>
                <a:gd name="T144" fmla="*/ 171 h 17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5" h="171">
                  <a:moveTo>
                    <a:pt x="0" y="98"/>
                  </a:moveTo>
                  <a:lnTo>
                    <a:pt x="1" y="96"/>
                  </a:lnTo>
                  <a:lnTo>
                    <a:pt x="4" y="91"/>
                  </a:lnTo>
                  <a:lnTo>
                    <a:pt x="6" y="88"/>
                  </a:lnTo>
                  <a:lnTo>
                    <a:pt x="9" y="84"/>
                  </a:lnTo>
                  <a:lnTo>
                    <a:pt x="13" y="80"/>
                  </a:lnTo>
                  <a:lnTo>
                    <a:pt x="17" y="76"/>
                  </a:lnTo>
                  <a:lnTo>
                    <a:pt x="20" y="70"/>
                  </a:lnTo>
                  <a:lnTo>
                    <a:pt x="26" y="65"/>
                  </a:lnTo>
                  <a:lnTo>
                    <a:pt x="31" y="60"/>
                  </a:lnTo>
                  <a:lnTo>
                    <a:pt x="36" y="54"/>
                  </a:lnTo>
                  <a:lnTo>
                    <a:pt x="42" y="49"/>
                  </a:lnTo>
                  <a:lnTo>
                    <a:pt x="48" y="43"/>
                  </a:lnTo>
                  <a:lnTo>
                    <a:pt x="51" y="40"/>
                  </a:lnTo>
                  <a:lnTo>
                    <a:pt x="55" y="38"/>
                  </a:lnTo>
                  <a:lnTo>
                    <a:pt x="58" y="35"/>
                  </a:lnTo>
                  <a:lnTo>
                    <a:pt x="61" y="33"/>
                  </a:lnTo>
                  <a:lnTo>
                    <a:pt x="65" y="29"/>
                  </a:lnTo>
                  <a:lnTo>
                    <a:pt x="68" y="27"/>
                  </a:lnTo>
                  <a:lnTo>
                    <a:pt x="71" y="24"/>
                  </a:lnTo>
                  <a:lnTo>
                    <a:pt x="74" y="22"/>
                  </a:lnTo>
                  <a:lnTo>
                    <a:pt x="78" y="20"/>
                  </a:lnTo>
                  <a:lnTo>
                    <a:pt x="82" y="18"/>
                  </a:lnTo>
                  <a:lnTo>
                    <a:pt x="85" y="15"/>
                  </a:lnTo>
                  <a:lnTo>
                    <a:pt x="90" y="13"/>
                  </a:lnTo>
                  <a:lnTo>
                    <a:pt x="93" y="11"/>
                  </a:lnTo>
                  <a:lnTo>
                    <a:pt x="96" y="9"/>
                  </a:lnTo>
                  <a:lnTo>
                    <a:pt x="100" y="8"/>
                  </a:lnTo>
                  <a:lnTo>
                    <a:pt x="105" y="7"/>
                  </a:lnTo>
                  <a:lnTo>
                    <a:pt x="108" y="5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1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1" y="1"/>
                  </a:lnTo>
                  <a:lnTo>
                    <a:pt x="155" y="2"/>
                  </a:lnTo>
                  <a:lnTo>
                    <a:pt x="159" y="4"/>
                  </a:lnTo>
                  <a:lnTo>
                    <a:pt x="162" y="6"/>
                  </a:lnTo>
                  <a:lnTo>
                    <a:pt x="167" y="8"/>
                  </a:lnTo>
                  <a:lnTo>
                    <a:pt x="170" y="9"/>
                  </a:lnTo>
                  <a:lnTo>
                    <a:pt x="174" y="12"/>
                  </a:lnTo>
                  <a:lnTo>
                    <a:pt x="177" y="15"/>
                  </a:lnTo>
                  <a:lnTo>
                    <a:pt x="182" y="19"/>
                  </a:lnTo>
                  <a:lnTo>
                    <a:pt x="185" y="21"/>
                  </a:lnTo>
                  <a:lnTo>
                    <a:pt x="188" y="24"/>
                  </a:lnTo>
                  <a:lnTo>
                    <a:pt x="191" y="27"/>
                  </a:lnTo>
                  <a:lnTo>
                    <a:pt x="195" y="31"/>
                  </a:lnTo>
                  <a:lnTo>
                    <a:pt x="197" y="34"/>
                  </a:lnTo>
                  <a:lnTo>
                    <a:pt x="199" y="37"/>
                  </a:lnTo>
                  <a:lnTo>
                    <a:pt x="201" y="40"/>
                  </a:lnTo>
                  <a:lnTo>
                    <a:pt x="204" y="43"/>
                  </a:lnTo>
                  <a:lnTo>
                    <a:pt x="205" y="47"/>
                  </a:lnTo>
                  <a:lnTo>
                    <a:pt x="207" y="50"/>
                  </a:lnTo>
                  <a:lnTo>
                    <a:pt x="208" y="53"/>
                  </a:lnTo>
                  <a:lnTo>
                    <a:pt x="210" y="56"/>
                  </a:lnTo>
                  <a:lnTo>
                    <a:pt x="211" y="61"/>
                  </a:lnTo>
                  <a:lnTo>
                    <a:pt x="212" y="64"/>
                  </a:lnTo>
                  <a:lnTo>
                    <a:pt x="213" y="67"/>
                  </a:lnTo>
                  <a:lnTo>
                    <a:pt x="214" y="70"/>
                  </a:lnTo>
                  <a:lnTo>
                    <a:pt x="214" y="74"/>
                  </a:lnTo>
                  <a:lnTo>
                    <a:pt x="214" y="77"/>
                  </a:lnTo>
                  <a:lnTo>
                    <a:pt x="214" y="80"/>
                  </a:lnTo>
                  <a:lnTo>
                    <a:pt x="215" y="83"/>
                  </a:lnTo>
                  <a:lnTo>
                    <a:pt x="214" y="87"/>
                  </a:lnTo>
                  <a:lnTo>
                    <a:pt x="214" y="90"/>
                  </a:lnTo>
                  <a:lnTo>
                    <a:pt x="214" y="92"/>
                  </a:lnTo>
                  <a:lnTo>
                    <a:pt x="214" y="96"/>
                  </a:lnTo>
                  <a:lnTo>
                    <a:pt x="213" y="102"/>
                  </a:lnTo>
                  <a:lnTo>
                    <a:pt x="212" y="108"/>
                  </a:lnTo>
                  <a:lnTo>
                    <a:pt x="211" y="114"/>
                  </a:lnTo>
                  <a:lnTo>
                    <a:pt x="209" y="120"/>
                  </a:lnTo>
                  <a:lnTo>
                    <a:pt x="207" y="125"/>
                  </a:lnTo>
                  <a:lnTo>
                    <a:pt x="205" y="130"/>
                  </a:lnTo>
                  <a:lnTo>
                    <a:pt x="202" y="135"/>
                  </a:lnTo>
                  <a:lnTo>
                    <a:pt x="199" y="139"/>
                  </a:lnTo>
                  <a:lnTo>
                    <a:pt x="197" y="144"/>
                  </a:lnTo>
                  <a:lnTo>
                    <a:pt x="195" y="148"/>
                  </a:lnTo>
                  <a:lnTo>
                    <a:pt x="192" y="152"/>
                  </a:lnTo>
                  <a:lnTo>
                    <a:pt x="189" y="157"/>
                  </a:lnTo>
                  <a:lnTo>
                    <a:pt x="185" y="162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9" y="171"/>
                  </a:lnTo>
                  <a:lnTo>
                    <a:pt x="166" y="47"/>
                  </a:lnTo>
                  <a:lnTo>
                    <a:pt x="94" y="42"/>
                  </a:lnTo>
                  <a:lnTo>
                    <a:pt x="23" y="154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0" name="Freeform 44"/>
            <p:cNvSpPr>
              <a:spLocks/>
            </p:cNvSpPr>
            <p:nvPr/>
          </p:nvSpPr>
          <p:spPr bwMode="auto">
            <a:xfrm>
              <a:off x="2460" y="1682"/>
              <a:ext cx="210" cy="177"/>
            </a:xfrm>
            <a:custGeom>
              <a:avLst/>
              <a:gdLst>
                <a:gd name="T0" fmla="*/ 0 w 210"/>
                <a:gd name="T1" fmla="*/ 125 h 177"/>
                <a:gd name="T2" fmla="*/ 1 w 210"/>
                <a:gd name="T3" fmla="*/ 122 h 177"/>
                <a:gd name="T4" fmla="*/ 4 w 210"/>
                <a:gd name="T5" fmla="*/ 115 h 177"/>
                <a:gd name="T6" fmla="*/ 9 w 210"/>
                <a:gd name="T7" fmla="*/ 106 h 177"/>
                <a:gd name="T8" fmla="*/ 15 w 210"/>
                <a:gd name="T9" fmla="*/ 95 h 177"/>
                <a:gd name="T10" fmla="*/ 21 w 210"/>
                <a:gd name="T11" fmla="*/ 85 h 177"/>
                <a:gd name="T12" fmla="*/ 24 w 210"/>
                <a:gd name="T13" fmla="*/ 79 h 177"/>
                <a:gd name="T14" fmla="*/ 28 w 210"/>
                <a:gd name="T15" fmla="*/ 72 h 177"/>
                <a:gd name="T16" fmla="*/ 33 w 210"/>
                <a:gd name="T17" fmla="*/ 66 h 177"/>
                <a:gd name="T18" fmla="*/ 38 w 210"/>
                <a:gd name="T19" fmla="*/ 59 h 177"/>
                <a:gd name="T20" fmla="*/ 42 w 210"/>
                <a:gd name="T21" fmla="*/ 52 h 177"/>
                <a:gd name="T22" fmla="*/ 49 w 210"/>
                <a:gd name="T23" fmla="*/ 46 h 177"/>
                <a:gd name="T24" fmla="*/ 53 w 210"/>
                <a:gd name="T25" fmla="*/ 39 h 177"/>
                <a:gd name="T26" fmla="*/ 60 w 210"/>
                <a:gd name="T27" fmla="*/ 32 h 177"/>
                <a:gd name="T28" fmla="*/ 66 w 210"/>
                <a:gd name="T29" fmla="*/ 27 h 177"/>
                <a:gd name="T30" fmla="*/ 72 w 210"/>
                <a:gd name="T31" fmla="*/ 21 h 177"/>
                <a:gd name="T32" fmla="*/ 78 w 210"/>
                <a:gd name="T33" fmla="*/ 16 h 177"/>
                <a:gd name="T34" fmla="*/ 86 w 210"/>
                <a:gd name="T35" fmla="*/ 12 h 177"/>
                <a:gd name="T36" fmla="*/ 92 w 210"/>
                <a:gd name="T37" fmla="*/ 8 h 177"/>
                <a:gd name="T38" fmla="*/ 100 w 210"/>
                <a:gd name="T39" fmla="*/ 5 h 177"/>
                <a:gd name="T40" fmla="*/ 106 w 210"/>
                <a:gd name="T41" fmla="*/ 2 h 177"/>
                <a:gd name="T42" fmla="*/ 114 w 210"/>
                <a:gd name="T43" fmla="*/ 1 h 177"/>
                <a:gd name="T44" fmla="*/ 123 w 210"/>
                <a:gd name="T45" fmla="*/ 0 h 177"/>
                <a:gd name="T46" fmla="*/ 130 w 210"/>
                <a:gd name="T47" fmla="*/ 1 h 177"/>
                <a:gd name="T48" fmla="*/ 138 w 210"/>
                <a:gd name="T49" fmla="*/ 2 h 177"/>
                <a:gd name="T50" fmla="*/ 146 w 210"/>
                <a:gd name="T51" fmla="*/ 4 h 177"/>
                <a:gd name="T52" fmla="*/ 155 w 210"/>
                <a:gd name="T53" fmla="*/ 8 h 177"/>
                <a:gd name="T54" fmla="*/ 165 w 210"/>
                <a:gd name="T55" fmla="*/ 14 h 177"/>
                <a:gd name="T56" fmla="*/ 177 w 210"/>
                <a:gd name="T57" fmla="*/ 22 h 177"/>
                <a:gd name="T58" fmla="*/ 187 w 210"/>
                <a:gd name="T59" fmla="*/ 32 h 177"/>
                <a:gd name="T60" fmla="*/ 194 w 210"/>
                <a:gd name="T61" fmla="*/ 42 h 177"/>
                <a:gd name="T62" fmla="*/ 201 w 210"/>
                <a:gd name="T63" fmla="*/ 52 h 177"/>
                <a:gd name="T64" fmla="*/ 205 w 210"/>
                <a:gd name="T65" fmla="*/ 62 h 177"/>
                <a:gd name="T66" fmla="*/ 208 w 210"/>
                <a:gd name="T67" fmla="*/ 73 h 177"/>
                <a:gd name="T68" fmla="*/ 210 w 210"/>
                <a:gd name="T69" fmla="*/ 83 h 177"/>
                <a:gd name="T70" fmla="*/ 156 w 210"/>
                <a:gd name="T71" fmla="*/ 77 h 177"/>
                <a:gd name="T72" fmla="*/ 77 w 210"/>
                <a:gd name="T73" fmla="*/ 45 h 177"/>
                <a:gd name="T74" fmla="*/ 0 w 210"/>
                <a:gd name="T75" fmla="*/ 127 h 17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0"/>
                <a:gd name="T115" fmla="*/ 0 h 177"/>
                <a:gd name="T116" fmla="*/ 210 w 210"/>
                <a:gd name="T117" fmla="*/ 177 h 17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0" h="177">
                  <a:moveTo>
                    <a:pt x="0" y="127"/>
                  </a:moveTo>
                  <a:lnTo>
                    <a:pt x="0" y="125"/>
                  </a:lnTo>
                  <a:lnTo>
                    <a:pt x="1" y="124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5"/>
                  </a:lnTo>
                  <a:lnTo>
                    <a:pt x="6" y="111"/>
                  </a:lnTo>
                  <a:lnTo>
                    <a:pt x="9" y="106"/>
                  </a:lnTo>
                  <a:lnTo>
                    <a:pt x="12" y="101"/>
                  </a:lnTo>
                  <a:lnTo>
                    <a:pt x="15" y="95"/>
                  </a:lnTo>
                  <a:lnTo>
                    <a:pt x="18" y="88"/>
                  </a:lnTo>
                  <a:lnTo>
                    <a:pt x="21" y="85"/>
                  </a:lnTo>
                  <a:lnTo>
                    <a:pt x="22" y="82"/>
                  </a:lnTo>
                  <a:lnTo>
                    <a:pt x="24" y="79"/>
                  </a:lnTo>
                  <a:lnTo>
                    <a:pt x="26" y="75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6"/>
                  </a:lnTo>
                  <a:lnTo>
                    <a:pt x="35" y="62"/>
                  </a:lnTo>
                  <a:lnTo>
                    <a:pt x="38" y="59"/>
                  </a:lnTo>
                  <a:lnTo>
                    <a:pt x="40" y="56"/>
                  </a:lnTo>
                  <a:lnTo>
                    <a:pt x="42" y="52"/>
                  </a:lnTo>
                  <a:lnTo>
                    <a:pt x="47" y="49"/>
                  </a:lnTo>
                  <a:lnTo>
                    <a:pt x="49" y="46"/>
                  </a:lnTo>
                  <a:lnTo>
                    <a:pt x="51" y="42"/>
                  </a:lnTo>
                  <a:lnTo>
                    <a:pt x="53" y="39"/>
                  </a:lnTo>
                  <a:lnTo>
                    <a:pt x="56" y="36"/>
                  </a:lnTo>
                  <a:lnTo>
                    <a:pt x="60" y="32"/>
                  </a:lnTo>
                  <a:lnTo>
                    <a:pt x="62" y="30"/>
                  </a:lnTo>
                  <a:lnTo>
                    <a:pt x="66" y="27"/>
                  </a:lnTo>
                  <a:lnTo>
                    <a:pt x="69" y="25"/>
                  </a:lnTo>
                  <a:lnTo>
                    <a:pt x="72" y="21"/>
                  </a:lnTo>
                  <a:lnTo>
                    <a:pt x="75" y="19"/>
                  </a:lnTo>
                  <a:lnTo>
                    <a:pt x="78" y="16"/>
                  </a:lnTo>
                  <a:lnTo>
                    <a:pt x="81" y="14"/>
                  </a:lnTo>
                  <a:lnTo>
                    <a:pt x="86" y="12"/>
                  </a:lnTo>
                  <a:lnTo>
                    <a:pt x="89" y="9"/>
                  </a:lnTo>
                  <a:lnTo>
                    <a:pt x="92" y="8"/>
                  </a:lnTo>
                  <a:lnTo>
                    <a:pt x="97" y="6"/>
                  </a:lnTo>
                  <a:lnTo>
                    <a:pt x="100" y="5"/>
                  </a:lnTo>
                  <a:lnTo>
                    <a:pt x="103" y="3"/>
                  </a:lnTo>
                  <a:lnTo>
                    <a:pt x="106" y="2"/>
                  </a:lnTo>
                  <a:lnTo>
                    <a:pt x="111" y="2"/>
                  </a:lnTo>
                  <a:lnTo>
                    <a:pt x="114" y="1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1"/>
                  </a:lnTo>
                  <a:lnTo>
                    <a:pt x="130" y="1"/>
                  </a:lnTo>
                  <a:lnTo>
                    <a:pt x="134" y="1"/>
                  </a:lnTo>
                  <a:lnTo>
                    <a:pt x="138" y="2"/>
                  </a:lnTo>
                  <a:lnTo>
                    <a:pt x="142" y="3"/>
                  </a:lnTo>
                  <a:lnTo>
                    <a:pt x="146" y="4"/>
                  </a:lnTo>
                  <a:lnTo>
                    <a:pt x="151" y="5"/>
                  </a:lnTo>
                  <a:lnTo>
                    <a:pt x="155" y="8"/>
                  </a:lnTo>
                  <a:lnTo>
                    <a:pt x="159" y="11"/>
                  </a:lnTo>
                  <a:lnTo>
                    <a:pt x="165" y="14"/>
                  </a:lnTo>
                  <a:lnTo>
                    <a:pt x="171" y="19"/>
                  </a:lnTo>
                  <a:lnTo>
                    <a:pt x="177" y="22"/>
                  </a:lnTo>
                  <a:lnTo>
                    <a:pt x="182" y="28"/>
                  </a:lnTo>
                  <a:lnTo>
                    <a:pt x="187" y="32"/>
                  </a:lnTo>
                  <a:lnTo>
                    <a:pt x="191" y="36"/>
                  </a:lnTo>
                  <a:lnTo>
                    <a:pt x="194" y="42"/>
                  </a:lnTo>
                  <a:lnTo>
                    <a:pt x="198" y="47"/>
                  </a:lnTo>
                  <a:lnTo>
                    <a:pt x="201" y="52"/>
                  </a:lnTo>
                  <a:lnTo>
                    <a:pt x="203" y="57"/>
                  </a:lnTo>
                  <a:lnTo>
                    <a:pt x="205" y="62"/>
                  </a:lnTo>
                  <a:lnTo>
                    <a:pt x="207" y="68"/>
                  </a:lnTo>
                  <a:lnTo>
                    <a:pt x="208" y="73"/>
                  </a:lnTo>
                  <a:lnTo>
                    <a:pt x="209" y="77"/>
                  </a:lnTo>
                  <a:lnTo>
                    <a:pt x="210" y="83"/>
                  </a:lnTo>
                  <a:lnTo>
                    <a:pt x="210" y="88"/>
                  </a:lnTo>
                  <a:lnTo>
                    <a:pt x="156" y="77"/>
                  </a:lnTo>
                  <a:lnTo>
                    <a:pt x="164" y="29"/>
                  </a:lnTo>
                  <a:lnTo>
                    <a:pt x="77" y="45"/>
                  </a:lnTo>
                  <a:lnTo>
                    <a:pt x="34" y="17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1" name="Freeform 45"/>
            <p:cNvSpPr>
              <a:spLocks/>
            </p:cNvSpPr>
            <p:nvPr/>
          </p:nvSpPr>
          <p:spPr bwMode="auto">
            <a:xfrm>
              <a:off x="2024" y="1335"/>
              <a:ext cx="304" cy="157"/>
            </a:xfrm>
            <a:custGeom>
              <a:avLst/>
              <a:gdLst>
                <a:gd name="T0" fmla="*/ 0 w 304"/>
                <a:gd name="T1" fmla="*/ 10 h 157"/>
                <a:gd name="T2" fmla="*/ 4 w 304"/>
                <a:gd name="T3" fmla="*/ 9 h 157"/>
                <a:gd name="T4" fmla="*/ 13 w 304"/>
                <a:gd name="T5" fmla="*/ 8 h 157"/>
                <a:gd name="T6" fmla="*/ 22 w 304"/>
                <a:gd name="T7" fmla="*/ 7 h 157"/>
                <a:gd name="T8" fmla="*/ 28 w 304"/>
                <a:gd name="T9" fmla="*/ 6 h 157"/>
                <a:gd name="T10" fmla="*/ 36 w 304"/>
                <a:gd name="T11" fmla="*/ 5 h 157"/>
                <a:gd name="T12" fmla="*/ 43 w 304"/>
                <a:gd name="T13" fmla="*/ 4 h 157"/>
                <a:gd name="T14" fmla="*/ 52 w 304"/>
                <a:gd name="T15" fmla="*/ 3 h 157"/>
                <a:gd name="T16" fmla="*/ 62 w 304"/>
                <a:gd name="T17" fmla="*/ 1 h 157"/>
                <a:gd name="T18" fmla="*/ 71 w 304"/>
                <a:gd name="T19" fmla="*/ 1 h 157"/>
                <a:gd name="T20" fmla="*/ 81 w 304"/>
                <a:gd name="T21" fmla="*/ 0 h 157"/>
                <a:gd name="T22" fmla="*/ 92 w 304"/>
                <a:gd name="T23" fmla="*/ 0 h 157"/>
                <a:gd name="T24" fmla="*/ 104 w 304"/>
                <a:gd name="T25" fmla="*/ 0 h 157"/>
                <a:gd name="T26" fmla="*/ 115 w 304"/>
                <a:gd name="T27" fmla="*/ 0 h 157"/>
                <a:gd name="T28" fmla="*/ 126 w 304"/>
                <a:gd name="T29" fmla="*/ 0 h 157"/>
                <a:gd name="T30" fmla="*/ 137 w 304"/>
                <a:gd name="T31" fmla="*/ 0 h 157"/>
                <a:gd name="T32" fmla="*/ 149 w 304"/>
                <a:gd name="T33" fmla="*/ 0 h 157"/>
                <a:gd name="T34" fmla="*/ 160 w 304"/>
                <a:gd name="T35" fmla="*/ 1 h 157"/>
                <a:gd name="T36" fmla="*/ 171 w 304"/>
                <a:gd name="T37" fmla="*/ 4 h 157"/>
                <a:gd name="T38" fmla="*/ 182 w 304"/>
                <a:gd name="T39" fmla="*/ 5 h 157"/>
                <a:gd name="T40" fmla="*/ 194 w 304"/>
                <a:gd name="T41" fmla="*/ 7 h 157"/>
                <a:gd name="T42" fmla="*/ 206 w 304"/>
                <a:gd name="T43" fmla="*/ 10 h 157"/>
                <a:gd name="T44" fmla="*/ 216 w 304"/>
                <a:gd name="T45" fmla="*/ 13 h 157"/>
                <a:gd name="T46" fmla="*/ 226 w 304"/>
                <a:gd name="T47" fmla="*/ 17 h 157"/>
                <a:gd name="T48" fmla="*/ 236 w 304"/>
                <a:gd name="T49" fmla="*/ 21 h 157"/>
                <a:gd name="T50" fmla="*/ 245 w 304"/>
                <a:gd name="T51" fmla="*/ 25 h 157"/>
                <a:gd name="T52" fmla="*/ 255 w 304"/>
                <a:gd name="T53" fmla="*/ 31 h 157"/>
                <a:gd name="T54" fmla="*/ 263 w 304"/>
                <a:gd name="T55" fmla="*/ 36 h 157"/>
                <a:gd name="T56" fmla="*/ 271 w 304"/>
                <a:gd name="T57" fmla="*/ 42 h 157"/>
                <a:gd name="T58" fmla="*/ 278 w 304"/>
                <a:gd name="T59" fmla="*/ 50 h 157"/>
                <a:gd name="T60" fmla="*/ 283 w 304"/>
                <a:gd name="T61" fmla="*/ 57 h 157"/>
                <a:gd name="T62" fmla="*/ 288 w 304"/>
                <a:gd name="T63" fmla="*/ 63 h 157"/>
                <a:gd name="T64" fmla="*/ 293 w 304"/>
                <a:gd name="T65" fmla="*/ 71 h 157"/>
                <a:gd name="T66" fmla="*/ 296 w 304"/>
                <a:gd name="T67" fmla="*/ 77 h 157"/>
                <a:gd name="T68" fmla="*/ 299 w 304"/>
                <a:gd name="T69" fmla="*/ 82 h 157"/>
                <a:gd name="T70" fmla="*/ 300 w 304"/>
                <a:gd name="T71" fmla="*/ 89 h 157"/>
                <a:gd name="T72" fmla="*/ 303 w 304"/>
                <a:gd name="T73" fmla="*/ 95 h 157"/>
                <a:gd name="T74" fmla="*/ 304 w 304"/>
                <a:gd name="T75" fmla="*/ 104 h 157"/>
                <a:gd name="T76" fmla="*/ 303 w 304"/>
                <a:gd name="T77" fmla="*/ 115 h 157"/>
                <a:gd name="T78" fmla="*/ 299 w 304"/>
                <a:gd name="T79" fmla="*/ 126 h 157"/>
                <a:gd name="T80" fmla="*/ 295 w 304"/>
                <a:gd name="T81" fmla="*/ 134 h 157"/>
                <a:gd name="T82" fmla="*/ 288 w 304"/>
                <a:gd name="T83" fmla="*/ 142 h 157"/>
                <a:gd name="T84" fmla="*/ 281 w 304"/>
                <a:gd name="T85" fmla="*/ 148 h 157"/>
                <a:gd name="T86" fmla="*/ 271 w 304"/>
                <a:gd name="T87" fmla="*/ 153 h 157"/>
                <a:gd name="T88" fmla="*/ 261 w 304"/>
                <a:gd name="T89" fmla="*/ 155 h 157"/>
                <a:gd name="T90" fmla="*/ 250 w 304"/>
                <a:gd name="T91" fmla="*/ 157 h 157"/>
                <a:gd name="T92" fmla="*/ 240 w 304"/>
                <a:gd name="T93" fmla="*/ 156 h 157"/>
                <a:gd name="T94" fmla="*/ 229 w 304"/>
                <a:gd name="T95" fmla="*/ 153 h 157"/>
                <a:gd name="T96" fmla="*/ 218 w 304"/>
                <a:gd name="T97" fmla="*/ 149 h 157"/>
                <a:gd name="T98" fmla="*/ 198 w 304"/>
                <a:gd name="T99" fmla="*/ 72 h 157"/>
                <a:gd name="T100" fmla="*/ 0 w 304"/>
                <a:gd name="T101" fmla="*/ 11 h 1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4"/>
                <a:gd name="T154" fmla="*/ 0 h 157"/>
                <a:gd name="T155" fmla="*/ 304 w 304"/>
                <a:gd name="T156" fmla="*/ 157 h 15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4" h="157">
                  <a:moveTo>
                    <a:pt x="0" y="11"/>
                  </a:moveTo>
                  <a:lnTo>
                    <a:pt x="0" y="10"/>
                  </a:lnTo>
                  <a:lnTo>
                    <a:pt x="1" y="10"/>
                  </a:lnTo>
                  <a:lnTo>
                    <a:pt x="4" y="9"/>
                  </a:lnTo>
                  <a:lnTo>
                    <a:pt x="7" y="9"/>
                  </a:lnTo>
                  <a:lnTo>
                    <a:pt x="13" y="8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5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6" y="5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9" y="4"/>
                  </a:lnTo>
                  <a:lnTo>
                    <a:pt x="52" y="3"/>
                  </a:lnTo>
                  <a:lnTo>
                    <a:pt x="57" y="1"/>
                  </a:lnTo>
                  <a:lnTo>
                    <a:pt x="62" y="1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9" y="0"/>
                  </a:lnTo>
                  <a:lnTo>
                    <a:pt x="155" y="1"/>
                  </a:lnTo>
                  <a:lnTo>
                    <a:pt x="160" y="1"/>
                  </a:lnTo>
                  <a:lnTo>
                    <a:pt x="166" y="3"/>
                  </a:lnTo>
                  <a:lnTo>
                    <a:pt x="171" y="4"/>
                  </a:lnTo>
                  <a:lnTo>
                    <a:pt x="177" y="5"/>
                  </a:lnTo>
                  <a:lnTo>
                    <a:pt x="182" y="5"/>
                  </a:lnTo>
                  <a:lnTo>
                    <a:pt x="189" y="6"/>
                  </a:lnTo>
                  <a:lnTo>
                    <a:pt x="194" y="7"/>
                  </a:lnTo>
                  <a:lnTo>
                    <a:pt x="201" y="9"/>
                  </a:lnTo>
                  <a:lnTo>
                    <a:pt x="206" y="10"/>
                  </a:lnTo>
                  <a:lnTo>
                    <a:pt x="210" y="11"/>
                  </a:lnTo>
                  <a:lnTo>
                    <a:pt x="216" y="13"/>
                  </a:lnTo>
                  <a:lnTo>
                    <a:pt x="221" y="14"/>
                  </a:lnTo>
                  <a:lnTo>
                    <a:pt x="226" y="17"/>
                  </a:lnTo>
                  <a:lnTo>
                    <a:pt x="231" y="18"/>
                  </a:lnTo>
                  <a:lnTo>
                    <a:pt x="236" y="21"/>
                  </a:lnTo>
                  <a:lnTo>
                    <a:pt x="241" y="23"/>
                  </a:lnTo>
                  <a:lnTo>
                    <a:pt x="245" y="25"/>
                  </a:lnTo>
                  <a:lnTo>
                    <a:pt x="249" y="27"/>
                  </a:lnTo>
                  <a:lnTo>
                    <a:pt x="255" y="31"/>
                  </a:lnTo>
                  <a:lnTo>
                    <a:pt x="259" y="34"/>
                  </a:lnTo>
                  <a:lnTo>
                    <a:pt x="263" y="36"/>
                  </a:lnTo>
                  <a:lnTo>
                    <a:pt x="267" y="39"/>
                  </a:lnTo>
                  <a:lnTo>
                    <a:pt x="271" y="42"/>
                  </a:lnTo>
                  <a:lnTo>
                    <a:pt x="274" y="47"/>
                  </a:lnTo>
                  <a:lnTo>
                    <a:pt x="278" y="50"/>
                  </a:lnTo>
                  <a:lnTo>
                    <a:pt x="281" y="53"/>
                  </a:lnTo>
                  <a:lnTo>
                    <a:pt x="283" y="57"/>
                  </a:lnTo>
                  <a:lnTo>
                    <a:pt x="286" y="60"/>
                  </a:lnTo>
                  <a:lnTo>
                    <a:pt x="288" y="63"/>
                  </a:lnTo>
                  <a:lnTo>
                    <a:pt x="291" y="67"/>
                  </a:lnTo>
                  <a:lnTo>
                    <a:pt x="293" y="71"/>
                  </a:lnTo>
                  <a:lnTo>
                    <a:pt x="295" y="74"/>
                  </a:lnTo>
                  <a:lnTo>
                    <a:pt x="296" y="77"/>
                  </a:lnTo>
                  <a:lnTo>
                    <a:pt x="298" y="80"/>
                  </a:lnTo>
                  <a:lnTo>
                    <a:pt x="299" y="82"/>
                  </a:lnTo>
                  <a:lnTo>
                    <a:pt x="300" y="87"/>
                  </a:lnTo>
                  <a:lnTo>
                    <a:pt x="300" y="89"/>
                  </a:lnTo>
                  <a:lnTo>
                    <a:pt x="301" y="92"/>
                  </a:lnTo>
                  <a:lnTo>
                    <a:pt x="303" y="95"/>
                  </a:lnTo>
                  <a:lnTo>
                    <a:pt x="304" y="99"/>
                  </a:lnTo>
                  <a:lnTo>
                    <a:pt x="304" y="104"/>
                  </a:lnTo>
                  <a:lnTo>
                    <a:pt x="304" y="109"/>
                  </a:lnTo>
                  <a:lnTo>
                    <a:pt x="303" y="115"/>
                  </a:lnTo>
                  <a:lnTo>
                    <a:pt x="301" y="121"/>
                  </a:lnTo>
                  <a:lnTo>
                    <a:pt x="299" y="126"/>
                  </a:lnTo>
                  <a:lnTo>
                    <a:pt x="298" y="130"/>
                  </a:lnTo>
                  <a:lnTo>
                    <a:pt x="295" y="134"/>
                  </a:lnTo>
                  <a:lnTo>
                    <a:pt x="293" y="139"/>
                  </a:lnTo>
                  <a:lnTo>
                    <a:pt x="288" y="142"/>
                  </a:lnTo>
                  <a:lnTo>
                    <a:pt x="285" y="145"/>
                  </a:lnTo>
                  <a:lnTo>
                    <a:pt x="281" y="148"/>
                  </a:lnTo>
                  <a:lnTo>
                    <a:pt x="277" y="150"/>
                  </a:lnTo>
                  <a:lnTo>
                    <a:pt x="271" y="153"/>
                  </a:lnTo>
                  <a:lnTo>
                    <a:pt x="267" y="154"/>
                  </a:lnTo>
                  <a:lnTo>
                    <a:pt x="261" y="155"/>
                  </a:lnTo>
                  <a:lnTo>
                    <a:pt x="257" y="157"/>
                  </a:lnTo>
                  <a:lnTo>
                    <a:pt x="250" y="157"/>
                  </a:lnTo>
                  <a:lnTo>
                    <a:pt x="245" y="157"/>
                  </a:lnTo>
                  <a:lnTo>
                    <a:pt x="240" y="156"/>
                  </a:lnTo>
                  <a:lnTo>
                    <a:pt x="234" y="155"/>
                  </a:lnTo>
                  <a:lnTo>
                    <a:pt x="229" y="153"/>
                  </a:lnTo>
                  <a:lnTo>
                    <a:pt x="222" y="151"/>
                  </a:lnTo>
                  <a:lnTo>
                    <a:pt x="218" y="149"/>
                  </a:lnTo>
                  <a:lnTo>
                    <a:pt x="213" y="146"/>
                  </a:lnTo>
                  <a:lnTo>
                    <a:pt x="198" y="7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2" name="Freeform 46"/>
            <p:cNvSpPr>
              <a:spLocks/>
            </p:cNvSpPr>
            <p:nvPr/>
          </p:nvSpPr>
          <p:spPr bwMode="auto">
            <a:xfrm>
              <a:off x="2138" y="1920"/>
              <a:ext cx="245" cy="241"/>
            </a:xfrm>
            <a:custGeom>
              <a:avLst/>
              <a:gdLst>
                <a:gd name="T0" fmla="*/ 0 w 245"/>
                <a:gd name="T1" fmla="*/ 6 h 241"/>
                <a:gd name="T2" fmla="*/ 0 w 245"/>
                <a:gd name="T3" fmla="*/ 6 h 241"/>
                <a:gd name="T4" fmla="*/ 0 w 245"/>
                <a:gd name="T5" fmla="*/ 7 h 241"/>
                <a:gd name="T6" fmla="*/ 0 w 245"/>
                <a:gd name="T7" fmla="*/ 9 h 241"/>
                <a:gd name="T8" fmla="*/ 0 w 245"/>
                <a:gd name="T9" fmla="*/ 13 h 241"/>
                <a:gd name="T10" fmla="*/ 0 w 245"/>
                <a:gd name="T11" fmla="*/ 18 h 241"/>
                <a:gd name="T12" fmla="*/ 0 w 245"/>
                <a:gd name="T13" fmla="*/ 23 h 241"/>
                <a:gd name="T14" fmla="*/ 0 w 245"/>
                <a:gd name="T15" fmla="*/ 26 h 241"/>
                <a:gd name="T16" fmla="*/ 0 w 245"/>
                <a:gd name="T17" fmla="*/ 28 h 241"/>
                <a:gd name="T18" fmla="*/ 1 w 245"/>
                <a:gd name="T19" fmla="*/ 33 h 241"/>
                <a:gd name="T20" fmla="*/ 2 w 245"/>
                <a:gd name="T21" fmla="*/ 36 h 241"/>
                <a:gd name="T22" fmla="*/ 2 w 245"/>
                <a:gd name="T23" fmla="*/ 39 h 241"/>
                <a:gd name="T24" fmla="*/ 2 w 245"/>
                <a:gd name="T25" fmla="*/ 43 h 241"/>
                <a:gd name="T26" fmla="*/ 3 w 245"/>
                <a:gd name="T27" fmla="*/ 47 h 241"/>
                <a:gd name="T28" fmla="*/ 4 w 245"/>
                <a:gd name="T29" fmla="*/ 51 h 241"/>
                <a:gd name="T30" fmla="*/ 4 w 245"/>
                <a:gd name="T31" fmla="*/ 55 h 241"/>
                <a:gd name="T32" fmla="*/ 5 w 245"/>
                <a:gd name="T33" fmla="*/ 60 h 241"/>
                <a:gd name="T34" fmla="*/ 7 w 245"/>
                <a:gd name="T35" fmla="*/ 64 h 241"/>
                <a:gd name="T36" fmla="*/ 10 w 245"/>
                <a:gd name="T37" fmla="*/ 69 h 241"/>
                <a:gd name="T38" fmla="*/ 11 w 245"/>
                <a:gd name="T39" fmla="*/ 73 h 241"/>
                <a:gd name="T40" fmla="*/ 12 w 245"/>
                <a:gd name="T41" fmla="*/ 78 h 241"/>
                <a:gd name="T42" fmla="*/ 13 w 245"/>
                <a:gd name="T43" fmla="*/ 82 h 241"/>
                <a:gd name="T44" fmla="*/ 15 w 245"/>
                <a:gd name="T45" fmla="*/ 88 h 241"/>
                <a:gd name="T46" fmla="*/ 17 w 245"/>
                <a:gd name="T47" fmla="*/ 92 h 241"/>
                <a:gd name="T48" fmla="*/ 19 w 245"/>
                <a:gd name="T49" fmla="*/ 97 h 241"/>
                <a:gd name="T50" fmla="*/ 21 w 245"/>
                <a:gd name="T51" fmla="*/ 103 h 241"/>
                <a:gd name="T52" fmla="*/ 25 w 245"/>
                <a:gd name="T53" fmla="*/ 108 h 241"/>
                <a:gd name="T54" fmla="*/ 28 w 245"/>
                <a:gd name="T55" fmla="*/ 112 h 241"/>
                <a:gd name="T56" fmla="*/ 30 w 245"/>
                <a:gd name="T57" fmla="*/ 118 h 241"/>
                <a:gd name="T58" fmla="*/ 33 w 245"/>
                <a:gd name="T59" fmla="*/ 123 h 241"/>
                <a:gd name="T60" fmla="*/ 38 w 245"/>
                <a:gd name="T61" fmla="*/ 128 h 241"/>
                <a:gd name="T62" fmla="*/ 41 w 245"/>
                <a:gd name="T63" fmla="*/ 133 h 241"/>
                <a:gd name="T64" fmla="*/ 44 w 245"/>
                <a:gd name="T65" fmla="*/ 137 h 241"/>
                <a:gd name="T66" fmla="*/ 49 w 245"/>
                <a:gd name="T67" fmla="*/ 143 h 241"/>
                <a:gd name="T68" fmla="*/ 53 w 245"/>
                <a:gd name="T69" fmla="*/ 148 h 241"/>
                <a:gd name="T70" fmla="*/ 57 w 245"/>
                <a:gd name="T71" fmla="*/ 152 h 241"/>
                <a:gd name="T72" fmla="*/ 62 w 245"/>
                <a:gd name="T73" fmla="*/ 158 h 241"/>
                <a:gd name="T74" fmla="*/ 67 w 245"/>
                <a:gd name="T75" fmla="*/ 163 h 241"/>
                <a:gd name="T76" fmla="*/ 72 w 245"/>
                <a:gd name="T77" fmla="*/ 169 h 241"/>
                <a:gd name="T78" fmla="*/ 78 w 245"/>
                <a:gd name="T79" fmla="*/ 173 h 241"/>
                <a:gd name="T80" fmla="*/ 84 w 245"/>
                <a:gd name="T81" fmla="*/ 177 h 241"/>
                <a:gd name="T82" fmla="*/ 90 w 245"/>
                <a:gd name="T83" fmla="*/ 182 h 241"/>
                <a:gd name="T84" fmla="*/ 96 w 245"/>
                <a:gd name="T85" fmla="*/ 187 h 241"/>
                <a:gd name="T86" fmla="*/ 103 w 245"/>
                <a:gd name="T87" fmla="*/ 191 h 241"/>
                <a:gd name="T88" fmla="*/ 110 w 245"/>
                <a:gd name="T89" fmla="*/ 196 h 241"/>
                <a:gd name="T90" fmla="*/ 117 w 245"/>
                <a:gd name="T91" fmla="*/ 199 h 241"/>
                <a:gd name="T92" fmla="*/ 125 w 245"/>
                <a:gd name="T93" fmla="*/ 204 h 241"/>
                <a:gd name="T94" fmla="*/ 132 w 245"/>
                <a:gd name="T95" fmla="*/ 207 h 241"/>
                <a:gd name="T96" fmla="*/ 141 w 245"/>
                <a:gd name="T97" fmla="*/ 212 h 241"/>
                <a:gd name="T98" fmla="*/ 149 w 245"/>
                <a:gd name="T99" fmla="*/ 215 h 241"/>
                <a:gd name="T100" fmla="*/ 159 w 245"/>
                <a:gd name="T101" fmla="*/ 219 h 241"/>
                <a:gd name="T102" fmla="*/ 168 w 245"/>
                <a:gd name="T103" fmla="*/ 223 h 241"/>
                <a:gd name="T104" fmla="*/ 178 w 245"/>
                <a:gd name="T105" fmla="*/ 226 h 241"/>
                <a:gd name="T106" fmla="*/ 187 w 245"/>
                <a:gd name="T107" fmla="*/ 228 h 241"/>
                <a:gd name="T108" fmla="*/ 198 w 245"/>
                <a:gd name="T109" fmla="*/ 231 h 241"/>
                <a:gd name="T110" fmla="*/ 209 w 245"/>
                <a:gd name="T111" fmla="*/ 233 h 241"/>
                <a:gd name="T112" fmla="*/ 221 w 245"/>
                <a:gd name="T113" fmla="*/ 237 h 241"/>
                <a:gd name="T114" fmla="*/ 232 w 245"/>
                <a:gd name="T115" fmla="*/ 239 h 241"/>
                <a:gd name="T116" fmla="*/ 245 w 245"/>
                <a:gd name="T117" fmla="*/ 241 h 241"/>
                <a:gd name="T118" fmla="*/ 242 w 245"/>
                <a:gd name="T119" fmla="*/ 158 h 241"/>
                <a:gd name="T120" fmla="*/ 54 w 245"/>
                <a:gd name="T121" fmla="*/ 0 h 241"/>
                <a:gd name="T122" fmla="*/ 0 w 245"/>
                <a:gd name="T123" fmla="*/ 6 h 241"/>
                <a:gd name="T124" fmla="*/ 0 w 245"/>
                <a:gd name="T125" fmla="*/ 6 h 2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5"/>
                <a:gd name="T190" fmla="*/ 0 h 241"/>
                <a:gd name="T191" fmla="*/ 245 w 245"/>
                <a:gd name="T192" fmla="*/ 241 h 2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5" h="241">
                  <a:moveTo>
                    <a:pt x="0" y="6"/>
                  </a:move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6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3" y="47"/>
                  </a:lnTo>
                  <a:lnTo>
                    <a:pt x="4" y="51"/>
                  </a:lnTo>
                  <a:lnTo>
                    <a:pt x="4" y="55"/>
                  </a:lnTo>
                  <a:lnTo>
                    <a:pt x="5" y="60"/>
                  </a:lnTo>
                  <a:lnTo>
                    <a:pt x="7" y="64"/>
                  </a:lnTo>
                  <a:lnTo>
                    <a:pt x="10" y="69"/>
                  </a:lnTo>
                  <a:lnTo>
                    <a:pt x="11" y="73"/>
                  </a:lnTo>
                  <a:lnTo>
                    <a:pt x="12" y="78"/>
                  </a:lnTo>
                  <a:lnTo>
                    <a:pt x="13" y="82"/>
                  </a:lnTo>
                  <a:lnTo>
                    <a:pt x="15" y="88"/>
                  </a:lnTo>
                  <a:lnTo>
                    <a:pt x="17" y="92"/>
                  </a:lnTo>
                  <a:lnTo>
                    <a:pt x="19" y="97"/>
                  </a:lnTo>
                  <a:lnTo>
                    <a:pt x="21" y="103"/>
                  </a:lnTo>
                  <a:lnTo>
                    <a:pt x="25" y="108"/>
                  </a:lnTo>
                  <a:lnTo>
                    <a:pt x="28" y="112"/>
                  </a:lnTo>
                  <a:lnTo>
                    <a:pt x="30" y="118"/>
                  </a:lnTo>
                  <a:lnTo>
                    <a:pt x="33" y="123"/>
                  </a:lnTo>
                  <a:lnTo>
                    <a:pt x="38" y="128"/>
                  </a:lnTo>
                  <a:lnTo>
                    <a:pt x="41" y="133"/>
                  </a:lnTo>
                  <a:lnTo>
                    <a:pt x="44" y="137"/>
                  </a:lnTo>
                  <a:lnTo>
                    <a:pt x="49" y="143"/>
                  </a:lnTo>
                  <a:lnTo>
                    <a:pt x="53" y="148"/>
                  </a:lnTo>
                  <a:lnTo>
                    <a:pt x="57" y="152"/>
                  </a:lnTo>
                  <a:lnTo>
                    <a:pt x="62" y="158"/>
                  </a:lnTo>
                  <a:lnTo>
                    <a:pt x="67" y="163"/>
                  </a:lnTo>
                  <a:lnTo>
                    <a:pt x="72" y="169"/>
                  </a:lnTo>
                  <a:lnTo>
                    <a:pt x="78" y="173"/>
                  </a:lnTo>
                  <a:lnTo>
                    <a:pt x="84" y="177"/>
                  </a:lnTo>
                  <a:lnTo>
                    <a:pt x="90" y="182"/>
                  </a:lnTo>
                  <a:lnTo>
                    <a:pt x="96" y="187"/>
                  </a:lnTo>
                  <a:lnTo>
                    <a:pt x="103" y="191"/>
                  </a:lnTo>
                  <a:lnTo>
                    <a:pt x="110" y="196"/>
                  </a:lnTo>
                  <a:lnTo>
                    <a:pt x="117" y="199"/>
                  </a:lnTo>
                  <a:lnTo>
                    <a:pt x="125" y="204"/>
                  </a:lnTo>
                  <a:lnTo>
                    <a:pt x="132" y="207"/>
                  </a:lnTo>
                  <a:lnTo>
                    <a:pt x="141" y="212"/>
                  </a:lnTo>
                  <a:lnTo>
                    <a:pt x="149" y="215"/>
                  </a:lnTo>
                  <a:lnTo>
                    <a:pt x="159" y="219"/>
                  </a:lnTo>
                  <a:lnTo>
                    <a:pt x="168" y="223"/>
                  </a:lnTo>
                  <a:lnTo>
                    <a:pt x="178" y="226"/>
                  </a:lnTo>
                  <a:lnTo>
                    <a:pt x="187" y="228"/>
                  </a:lnTo>
                  <a:lnTo>
                    <a:pt x="198" y="231"/>
                  </a:lnTo>
                  <a:lnTo>
                    <a:pt x="209" y="233"/>
                  </a:lnTo>
                  <a:lnTo>
                    <a:pt x="221" y="237"/>
                  </a:lnTo>
                  <a:lnTo>
                    <a:pt x="232" y="239"/>
                  </a:lnTo>
                  <a:lnTo>
                    <a:pt x="245" y="241"/>
                  </a:lnTo>
                  <a:lnTo>
                    <a:pt x="242" y="158"/>
                  </a:lnTo>
                  <a:lnTo>
                    <a:pt x="5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3" name="Freeform 47"/>
            <p:cNvSpPr>
              <a:spLocks/>
            </p:cNvSpPr>
            <p:nvPr/>
          </p:nvSpPr>
          <p:spPr bwMode="auto">
            <a:xfrm>
              <a:off x="2400" y="2103"/>
              <a:ext cx="75" cy="91"/>
            </a:xfrm>
            <a:custGeom>
              <a:avLst/>
              <a:gdLst>
                <a:gd name="T0" fmla="*/ 18 w 75"/>
                <a:gd name="T1" fmla="*/ 0 h 91"/>
                <a:gd name="T2" fmla="*/ 75 w 75"/>
                <a:gd name="T3" fmla="*/ 62 h 91"/>
                <a:gd name="T4" fmla="*/ 61 w 75"/>
                <a:gd name="T5" fmla="*/ 91 h 91"/>
                <a:gd name="T6" fmla="*/ 60 w 75"/>
                <a:gd name="T7" fmla="*/ 91 h 91"/>
                <a:gd name="T8" fmla="*/ 59 w 75"/>
                <a:gd name="T9" fmla="*/ 91 h 91"/>
                <a:gd name="T10" fmla="*/ 56 w 75"/>
                <a:gd name="T11" fmla="*/ 90 h 91"/>
                <a:gd name="T12" fmla="*/ 53 w 75"/>
                <a:gd name="T13" fmla="*/ 89 h 91"/>
                <a:gd name="T14" fmla="*/ 49 w 75"/>
                <a:gd name="T15" fmla="*/ 88 h 91"/>
                <a:gd name="T16" fmla="*/ 45 w 75"/>
                <a:gd name="T17" fmla="*/ 87 h 91"/>
                <a:gd name="T18" fmla="*/ 40 w 75"/>
                <a:gd name="T19" fmla="*/ 85 h 91"/>
                <a:gd name="T20" fmla="*/ 36 w 75"/>
                <a:gd name="T21" fmla="*/ 84 h 91"/>
                <a:gd name="T22" fmla="*/ 30 w 75"/>
                <a:gd name="T23" fmla="*/ 79 h 91"/>
                <a:gd name="T24" fmla="*/ 25 w 75"/>
                <a:gd name="T25" fmla="*/ 77 h 91"/>
                <a:gd name="T26" fmla="*/ 20 w 75"/>
                <a:gd name="T27" fmla="*/ 73 h 91"/>
                <a:gd name="T28" fmla="*/ 15 w 75"/>
                <a:gd name="T29" fmla="*/ 70 h 91"/>
                <a:gd name="T30" fmla="*/ 10 w 75"/>
                <a:gd name="T31" fmla="*/ 64 h 91"/>
                <a:gd name="T32" fmla="*/ 7 w 75"/>
                <a:gd name="T33" fmla="*/ 59 h 91"/>
                <a:gd name="T34" fmla="*/ 2 w 75"/>
                <a:gd name="T35" fmla="*/ 54 h 91"/>
                <a:gd name="T36" fmla="*/ 0 w 75"/>
                <a:gd name="T37" fmla="*/ 47 h 91"/>
                <a:gd name="T38" fmla="*/ 18 w 75"/>
                <a:gd name="T39" fmla="*/ 0 h 91"/>
                <a:gd name="T40" fmla="*/ 18 w 75"/>
                <a:gd name="T41" fmla="*/ 0 h 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5"/>
                <a:gd name="T64" fmla="*/ 0 h 91"/>
                <a:gd name="T65" fmla="*/ 75 w 75"/>
                <a:gd name="T66" fmla="*/ 91 h 9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5" h="91">
                  <a:moveTo>
                    <a:pt x="18" y="0"/>
                  </a:moveTo>
                  <a:lnTo>
                    <a:pt x="75" y="62"/>
                  </a:lnTo>
                  <a:lnTo>
                    <a:pt x="61" y="91"/>
                  </a:lnTo>
                  <a:lnTo>
                    <a:pt x="60" y="91"/>
                  </a:lnTo>
                  <a:lnTo>
                    <a:pt x="59" y="91"/>
                  </a:lnTo>
                  <a:lnTo>
                    <a:pt x="56" y="90"/>
                  </a:lnTo>
                  <a:lnTo>
                    <a:pt x="53" y="89"/>
                  </a:lnTo>
                  <a:lnTo>
                    <a:pt x="49" y="88"/>
                  </a:lnTo>
                  <a:lnTo>
                    <a:pt x="45" y="87"/>
                  </a:lnTo>
                  <a:lnTo>
                    <a:pt x="40" y="85"/>
                  </a:lnTo>
                  <a:lnTo>
                    <a:pt x="36" y="84"/>
                  </a:lnTo>
                  <a:lnTo>
                    <a:pt x="30" y="79"/>
                  </a:lnTo>
                  <a:lnTo>
                    <a:pt x="25" y="77"/>
                  </a:lnTo>
                  <a:lnTo>
                    <a:pt x="20" y="73"/>
                  </a:lnTo>
                  <a:lnTo>
                    <a:pt x="15" y="70"/>
                  </a:lnTo>
                  <a:lnTo>
                    <a:pt x="10" y="64"/>
                  </a:lnTo>
                  <a:lnTo>
                    <a:pt x="7" y="59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4" name="Freeform 48"/>
            <p:cNvSpPr>
              <a:spLocks/>
            </p:cNvSpPr>
            <p:nvPr/>
          </p:nvSpPr>
          <p:spPr bwMode="auto">
            <a:xfrm>
              <a:off x="2488" y="2184"/>
              <a:ext cx="63" cy="66"/>
            </a:xfrm>
            <a:custGeom>
              <a:avLst/>
              <a:gdLst>
                <a:gd name="T0" fmla="*/ 20 w 63"/>
                <a:gd name="T1" fmla="*/ 0 h 66"/>
                <a:gd name="T2" fmla="*/ 63 w 63"/>
                <a:gd name="T3" fmla="*/ 45 h 66"/>
                <a:gd name="T4" fmla="*/ 45 w 63"/>
                <a:gd name="T5" fmla="*/ 66 h 66"/>
                <a:gd name="T6" fmla="*/ 42 w 63"/>
                <a:gd name="T7" fmla="*/ 65 h 66"/>
                <a:gd name="T8" fmla="*/ 38 w 63"/>
                <a:gd name="T9" fmla="*/ 65 h 66"/>
                <a:gd name="T10" fmla="*/ 35 w 63"/>
                <a:gd name="T11" fmla="*/ 64 h 66"/>
                <a:gd name="T12" fmla="*/ 32 w 63"/>
                <a:gd name="T13" fmla="*/ 64 h 66"/>
                <a:gd name="T14" fmla="*/ 28 w 63"/>
                <a:gd name="T15" fmla="*/ 63 h 66"/>
                <a:gd name="T16" fmla="*/ 25 w 63"/>
                <a:gd name="T17" fmla="*/ 62 h 66"/>
                <a:gd name="T18" fmla="*/ 21 w 63"/>
                <a:gd name="T19" fmla="*/ 61 h 66"/>
                <a:gd name="T20" fmla="*/ 16 w 63"/>
                <a:gd name="T21" fmla="*/ 59 h 66"/>
                <a:gd name="T22" fmla="*/ 13 w 63"/>
                <a:gd name="T23" fmla="*/ 56 h 66"/>
                <a:gd name="T24" fmla="*/ 10 w 63"/>
                <a:gd name="T25" fmla="*/ 53 h 66"/>
                <a:gd name="T26" fmla="*/ 7 w 63"/>
                <a:gd name="T27" fmla="*/ 50 h 66"/>
                <a:gd name="T28" fmla="*/ 3 w 63"/>
                <a:gd name="T29" fmla="*/ 46 h 66"/>
                <a:gd name="T30" fmla="*/ 1 w 63"/>
                <a:gd name="T31" fmla="*/ 42 h 66"/>
                <a:gd name="T32" fmla="*/ 0 w 63"/>
                <a:gd name="T33" fmla="*/ 36 h 66"/>
                <a:gd name="T34" fmla="*/ 20 w 63"/>
                <a:gd name="T35" fmla="*/ 0 h 66"/>
                <a:gd name="T36" fmla="*/ 20 w 63"/>
                <a:gd name="T37" fmla="*/ 0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"/>
                <a:gd name="T58" fmla="*/ 0 h 66"/>
                <a:gd name="T59" fmla="*/ 63 w 63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" h="66">
                  <a:moveTo>
                    <a:pt x="20" y="0"/>
                  </a:moveTo>
                  <a:lnTo>
                    <a:pt x="63" y="45"/>
                  </a:lnTo>
                  <a:lnTo>
                    <a:pt x="45" y="66"/>
                  </a:lnTo>
                  <a:lnTo>
                    <a:pt x="42" y="65"/>
                  </a:lnTo>
                  <a:lnTo>
                    <a:pt x="38" y="65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28" y="63"/>
                  </a:lnTo>
                  <a:lnTo>
                    <a:pt x="25" y="62"/>
                  </a:lnTo>
                  <a:lnTo>
                    <a:pt x="21" y="61"/>
                  </a:lnTo>
                  <a:lnTo>
                    <a:pt x="16" y="59"/>
                  </a:lnTo>
                  <a:lnTo>
                    <a:pt x="13" y="56"/>
                  </a:lnTo>
                  <a:lnTo>
                    <a:pt x="10" y="53"/>
                  </a:lnTo>
                  <a:lnTo>
                    <a:pt x="7" y="50"/>
                  </a:lnTo>
                  <a:lnTo>
                    <a:pt x="3" y="46"/>
                  </a:lnTo>
                  <a:lnTo>
                    <a:pt x="1" y="42"/>
                  </a:lnTo>
                  <a:lnTo>
                    <a:pt x="0" y="3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5" name="Freeform 49"/>
            <p:cNvSpPr>
              <a:spLocks/>
            </p:cNvSpPr>
            <p:nvPr/>
          </p:nvSpPr>
          <p:spPr bwMode="auto">
            <a:xfrm>
              <a:off x="2555" y="2250"/>
              <a:ext cx="56" cy="58"/>
            </a:xfrm>
            <a:custGeom>
              <a:avLst/>
              <a:gdLst>
                <a:gd name="T0" fmla="*/ 16 w 56"/>
                <a:gd name="T1" fmla="*/ 0 h 58"/>
                <a:gd name="T2" fmla="*/ 56 w 56"/>
                <a:gd name="T3" fmla="*/ 45 h 58"/>
                <a:gd name="T4" fmla="*/ 36 w 56"/>
                <a:gd name="T5" fmla="*/ 58 h 58"/>
                <a:gd name="T6" fmla="*/ 34 w 56"/>
                <a:gd name="T7" fmla="*/ 57 h 58"/>
                <a:gd name="T8" fmla="*/ 31 w 56"/>
                <a:gd name="T9" fmla="*/ 57 h 58"/>
                <a:gd name="T10" fmla="*/ 26 w 56"/>
                <a:gd name="T11" fmla="*/ 57 h 58"/>
                <a:gd name="T12" fmla="*/ 21 w 56"/>
                <a:gd name="T13" fmla="*/ 54 h 58"/>
                <a:gd name="T14" fmla="*/ 15 w 56"/>
                <a:gd name="T15" fmla="*/ 51 h 58"/>
                <a:gd name="T16" fmla="*/ 9 w 56"/>
                <a:gd name="T17" fmla="*/ 46 h 58"/>
                <a:gd name="T18" fmla="*/ 6 w 56"/>
                <a:gd name="T19" fmla="*/ 41 h 58"/>
                <a:gd name="T20" fmla="*/ 4 w 56"/>
                <a:gd name="T21" fmla="*/ 38 h 58"/>
                <a:gd name="T22" fmla="*/ 2 w 56"/>
                <a:gd name="T23" fmla="*/ 33 h 58"/>
                <a:gd name="T24" fmla="*/ 0 w 56"/>
                <a:gd name="T25" fmla="*/ 28 h 58"/>
                <a:gd name="T26" fmla="*/ 16 w 56"/>
                <a:gd name="T27" fmla="*/ 0 h 58"/>
                <a:gd name="T28" fmla="*/ 16 w 56"/>
                <a:gd name="T29" fmla="*/ 0 h 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58"/>
                <a:gd name="T47" fmla="*/ 56 w 56"/>
                <a:gd name="T48" fmla="*/ 58 h 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58">
                  <a:moveTo>
                    <a:pt x="16" y="0"/>
                  </a:moveTo>
                  <a:lnTo>
                    <a:pt x="56" y="45"/>
                  </a:lnTo>
                  <a:lnTo>
                    <a:pt x="36" y="58"/>
                  </a:lnTo>
                  <a:lnTo>
                    <a:pt x="34" y="57"/>
                  </a:lnTo>
                  <a:lnTo>
                    <a:pt x="31" y="57"/>
                  </a:lnTo>
                  <a:lnTo>
                    <a:pt x="26" y="57"/>
                  </a:lnTo>
                  <a:lnTo>
                    <a:pt x="21" y="54"/>
                  </a:lnTo>
                  <a:lnTo>
                    <a:pt x="15" y="51"/>
                  </a:lnTo>
                  <a:lnTo>
                    <a:pt x="9" y="46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6" name="Freeform 50"/>
            <p:cNvSpPr>
              <a:spLocks/>
            </p:cNvSpPr>
            <p:nvPr/>
          </p:nvSpPr>
          <p:spPr bwMode="auto">
            <a:xfrm>
              <a:off x="2610" y="2319"/>
              <a:ext cx="58" cy="50"/>
            </a:xfrm>
            <a:custGeom>
              <a:avLst/>
              <a:gdLst>
                <a:gd name="T0" fmla="*/ 20 w 58"/>
                <a:gd name="T1" fmla="*/ 0 h 50"/>
                <a:gd name="T2" fmla="*/ 58 w 58"/>
                <a:gd name="T3" fmla="*/ 40 h 50"/>
                <a:gd name="T4" fmla="*/ 35 w 58"/>
                <a:gd name="T5" fmla="*/ 50 h 50"/>
                <a:gd name="T6" fmla="*/ 33 w 58"/>
                <a:gd name="T7" fmla="*/ 50 h 50"/>
                <a:gd name="T8" fmla="*/ 30 w 58"/>
                <a:gd name="T9" fmla="*/ 49 h 50"/>
                <a:gd name="T10" fmla="*/ 25 w 58"/>
                <a:gd name="T11" fmla="*/ 48 h 50"/>
                <a:gd name="T12" fmla="*/ 20 w 58"/>
                <a:gd name="T13" fmla="*/ 46 h 50"/>
                <a:gd name="T14" fmla="*/ 17 w 58"/>
                <a:gd name="T15" fmla="*/ 44 h 50"/>
                <a:gd name="T16" fmla="*/ 14 w 58"/>
                <a:gd name="T17" fmla="*/ 43 h 50"/>
                <a:gd name="T18" fmla="*/ 11 w 58"/>
                <a:gd name="T19" fmla="*/ 40 h 50"/>
                <a:gd name="T20" fmla="*/ 8 w 58"/>
                <a:gd name="T21" fmla="*/ 37 h 50"/>
                <a:gd name="T22" fmla="*/ 5 w 58"/>
                <a:gd name="T23" fmla="*/ 34 h 50"/>
                <a:gd name="T24" fmla="*/ 3 w 58"/>
                <a:gd name="T25" fmla="*/ 31 h 50"/>
                <a:gd name="T26" fmla="*/ 1 w 58"/>
                <a:gd name="T27" fmla="*/ 26 h 50"/>
                <a:gd name="T28" fmla="*/ 0 w 58"/>
                <a:gd name="T29" fmla="*/ 22 h 50"/>
                <a:gd name="T30" fmla="*/ 20 w 58"/>
                <a:gd name="T31" fmla="*/ 0 h 50"/>
                <a:gd name="T32" fmla="*/ 20 w 58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8"/>
                <a:gd name="T52" fmla="*/ 0 h 50"/>
                <a:gd name="T53" fmla="*/ 58 w 58"/>
                <a:gd name="T54" fmla="*/ 50 h 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8" h="50">
                  <a:moveTo>
                    <a:pt x="20" y="0"/>
                  </a:moveTo>
                  <a:lnTo>
                    <a:pt x="58" y="4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0" y="49"/>
                  </a:lnTo>
                  <a:lnTo>
                    <a:pt x="25" y="48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3"/>
                  </a:lnTo>
                  <a:lnTo>
                    <a:pt x="11" y="40"/>
                  </a:lnTo>
                  <a:lnTo>
                    <a:pt x="8" y="37"/>
                  </a:lnTo>
                  <a:lnTo>
                    <a:pt x="5" y="34"/>
                  </a:lnTo>
                  <a:lnTo>
                    <a:pt x="3" y="31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Freeform 51"/>
            <p:cNvSpPr>
              <a:spLocks/>
            </p:cNvSpPr>
            <p:nvPr/>
          </p:nvSpPr>
          <p:spPr bwMode="auto">
            <a:xfrm>
              <a:off x="1628" y="1818"/>
              <a:ext cx="149" cy="248"/>
            </a:xfrm>
            <a:custGeom>
              <a:avLst/>
              <a:gdLst>
                <a:gd name="T0" fmla="*/ 149 w 149"/>
                <a:gd name="T1" fmla="*/ 165 h 248"/>
                <a:gd name="T2" fmla="*/ 147 w 149"/>
                <a:gd name="T3" fmla="*/ 168 h 248"/>
                <a:gd name="T4" fmla="*/ 146 w 149"/>
                <a:gd name="T5" fmla="*/ 177 h 248"/>
                <a:gd name="T6" fmla="*/ 145 w 149"/>
                <a:gd name="T7" fmla="*/ 183 h 248"/>
                <a:gd name="T8" fmla="*/ 144 w 149"/>
                <a:gd name="T9" fmla="*/ 191 h 248"/>
                <a:gd name="T10" fmla="*/ 142 w 149"/>
                <a:gd name="T11" fmla="*/ 198 h 248"/>
                <a:gd name="T12" fmla="*/ 141 w 149"/>
                <a:gd name="T13" fmla="*/ 206 h 248"/>
                <a:gd name="T14" fmla="*/ 137 w 149"/>
                <a:gd name="T15" fmla="*/ 213 h 248"/>
                <a:gd name="T16" fmla="*/ 134 w 149"/>
                <a:gd name="T17" fmla="*/ 221 h 248"/>
                <a:gd name="T18" fmla="*/ 130 w 149"/>
                <a:gd name="T19" fmla="*/ 227 h 248"/>
                <a:gd name="T20" fmla="*/ 126 w 149"/>
                <a:gd name="T21" fmla="*/ 235 h 248"/>
                <a:gd name="T22" fmla="*/ 115 w 149"/>
                <a:gd name="T23" fmla="*/ 244 h 248"/>
                <a:gd name="T24" fmla="*/ 108 w 149"/>
                <a:gd name="T25" fmla="*/ 247 h 248"/>
                <a:gd name="T26" fmla="*/ 102 w 149"/>
                <a:gd name="T27" fmla="*/ 248 h 248"/>
                <a:gd name="T28" fmla="*/ 92 w 149"/>
                <a:gd name="T29" fmla="*/ 247 h 248"/>
                <a:gd name="T30" fmla="*/ 83 w 149"/>
                <a:gd name="T31" fmla="*/ 244 h 248"/>
                <a:gd name="T32" fmla="*/ 74 w 149"/>
                <a:gd name="T33" fmla="*/ 239 h 248"/>
                <a:gd name="T34" fmla="*/ 65 w 149"/>
                <a:gd name="T35" fmla="*/ 233 h 248"/>
                <a:gd name="T36" fmla="*/ 54 w 149"/>
                <a:gd name="T37" fmla="*/ 224 h 248"/>
                <a:gd name="T38" fmla="*/ 44 w 149"/>
                <a:gd name="T39" fmla="*/ 213 h 248"/>
                <a:gd name="T40" fmla="*/ 36 w 149"/>
                <a:gd name="T41" fmla="*/ 202 h 248"/>
                <a:gd name="T42" fmla="*/ 31 w 149"/>
                <a:gd name="T43" fmla="*/ 195 h 248"/>
                <a:gd name="T44" fmla="*/ 28 w 149"/>
                <a:gd name="T45" fmla="*/ 187 h 248"/>
                <a:gd name="T46" fmla="*/ 23 w 149"/>
                <a:gd name="T47" fmla="*/ 180 h 248"/>
                <a:gd name="T48" fmla="*/ 19 w 149"/>
                <a:gd name="T49" fmla="*/ 171 h 248"/>
                <a:gd name="T50" fmla="*/ 16 w 149"/>
                <a:gd name="T51" fmla="*/ 163 h 248"/>
                <a:gd name="T52" fmla="*/ 13 w 149"/>
                <a:gd name="T53" fmla="*/ 153 h 248"/>
                <a:gd name="T54" fmla="*/ 10 w 149"/>
                <a:gd name="T55" fmla="*/ 142 h 248"/>
                <a:gd name="T56" fmla="*/ 6 w 149"/>
                <a:gd name="T57" fmla="*/ 132 h 248"/>
                <a:gd name="T58" fmla="*/ 5 w 149"/>
                <a:gd name="T59" fmla="*/ 122 h 248"/>
                <a:gd name="T60" fmla="*/ 3 w 149"/>
                <a:gd name="T61" fmla="*/ 111 h 248"/>
                <a:gd name="T62" fmla="*/ 2 w 149"/>
                <a:gd name="T63" fmla="*/ 98 h 248"/>
                <a:gd name="T64" fmla="*/ 1 w 149"/>
                <a:gd name="T65" fmla="*/ 85 h 248"/>
                <a:gd name="T66" fmla="*/ 0 w 149"/>
                <a:gd name="T67" fmla="*/ 72 h 248"/>
                <a:gd name="T68" fmla="*/ 0 w 149"/>
                <a:gd name="T69" fmla="*/ 59 h 248"/>
                <a:gd name="T70" fmla="*/ 0 w 149"/>
                <a:gd name="T71" fmla="*/ 45 h 248"/>
                <a:gd name="T72" fmla="*/ 1 w 149"/>
                <a:gd name="T73" fmla="*/ 30 h 248"/>
                <a:gd name="T74" fmla="*/ 2 w 149"/>
                <a:gd name="T75" fmla="*/ 14 h 248"/>
                <a:gd name="T76" fmla="*/ 4 w 149"/>
                <a:gd name="T77" fmla="*/ 0 h 248"/>
                <a:gd name="T78" fmla="*/ 69 w 149"/>
                <a:gd name="T79" fmla="*/ 158 h 24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9"/>
                <a:gd name="T121" fmla="*/ 0 h 248"/>
                <a:gd name="T122" fmla="*/ 149 w 149"/>
                <a:gd name="T123" fmla="*/ 248 h 24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9" h="248">
                  <a:moveTo>
                    <a:pt x="69" y="158"/>
                  </a:moveTo>
                  <a:lnTo>
                    <a:pt x="149" y="165"/>
                  </a:lnTo>
                  <a:lnTo>
                    <a:pt x="147" y="165"/>
                  </a:lnTo>
                  <a:lnTo>
                    <a:pt x="147" y="168"/>
                  </a:lnTo>
                  <a:lnTo>
                    <a:pt x="146" y="171"/>
                  </a:lnTo>
                  <a:lnTo>
                    <a:pt x="146" y="177"/>
                  </a:lnTo>
                  <a:lnTo>
                    <a:pt x="145" y="180"/>
                  </a:lnTo>
                  <a:lnTo>
                    <a:pt x="145" y="183"/>
                  </a:lnTo>
                  <a:lnTo>
                    <a:pt x="144" y="186"/>
                  </a:lnTo>
                  <a:lnTo>
                    <a:pt x="144" y="191"/>
                  </a:lnTo>
                  <a:lnTo>
                    <a:pt x="143" y="194"/>
                  </a:lnTo>
                  <a:lnTo>
                    <a:pt x="142" y="198"/>
                  </a:lnTo>
                  <a:lnTo>
                    <a:pt x="141" y="202"/>
                  </a:lnTo>
                  <a:lnTo>
                    <a:pt x="141" y="206"/>
                  </a:lnTo>
                  <a:lnTo>
                    <a:pt x="139" y="209"/>
                  </a:lnTo>
                  <a:lnTo>
                    <a:pt x="137" y="213"/>
                  </a:lnTo>
                  <a:lnTo>
                    <a:pt x="136" y="217"/>
                  </a:lnTo>
                  <a:lnTo>
                    <a:pt x="134" y="221"/>
                  </a:lnTo>
                  <a:lnTo>
                    <a:pt x="132" y="224"/>
                  </a:lnTo>
                  <a:lnTo>
                    <a:pt x="130" y="227"/>
                  </a:lnTo>
                  <a:lnTo>
                    <a:pt x="128" y="231"/>
                  </a:lnTo>
                  <a:lnTo>
                    <a:pt x="126" y="235"/>
                  </a:lnTo>
                  <a:lnTo>
                    <a:pt x="120" y="239"/>
                  </a:lnTo>
                  <a:lnTo>
                    <a:pt x="115" y="244"/>
                  </a:lnTo>
                  <a:lnTo>
                    <a:pt x="112" y="245"/>
                  </a:lnTo>
                  <a:lnTo>
                    <a:pt x="108" y="247"/>
                  </a:lnTo>
                  <a:lnTo>
                    <a:pt x="105" y="247"/>
                  </a:lnTo>
                  <a:lnTo>
                    <a:pt x="102" y="248"/>
                  </a:lnTo>
                  <a:lnTo>
                    <a:pt x="96" y="247"/>
                  </a:lnTo>
                  <a:lnTo>
                    <a:pt x="92" y="247"/>
                  </a:lnTo>
                  <a:lnTo>
                    <a:pt x="88" y="245"/>
                  </a:lnTo>
                  <a:lnTo>
                    <a:pt x="83" y="244"/>
                  </a:lnTo>
                  <a:lnTo>
                    <a:pt x="78" y="241"/>
                  </a:lnTo>
                  <a:lnTo>
                    <a:pt x="74" y="239"/>
                  </a:lnTo>
                  <a:lnTo>
                    <a:pt x="69" y="236"/>
                  </a:lnTo>
                  <a:lnTo>
                    <a:pt x="65" y="233"/>
                  </a:lnTo>
                  <a:lnTo>
                    <a:pt x="60" y="228"/>
                  </a:lnTo>
                  <a:lnTo>
                    <a:pt x="54" y="224"/>
                  </a:lnTo>
                  <a:lnTo>
                    <a:pt x="50" y="219"/>
                  </a:lnTo>
                  <a:lnTo>
                    <a:pt x="44" y="213"/>
                  </a:lnTo>
                  <a:lnTo>
                    <a:pt x="40" y="208"/>
                  </a:lnTo>
                  <a:lnTo>
                    <a:pt x="36" y="202"/>
                  </a:lnTo>
                  <a:lnTo>
                    <a:pt x="34" y="198"/>
                  </a:lnTo>
                  <a:lnTo>
                    <a:pt x="31" y="195"/>
                  </a:lnTo>
                  <a:lnTo>
                    <a:pt x="29" y="192"/>
                  </a:lnTo>
                  <a:lnTo>
                    <a:pt x="28" y="187"/>
                  </a:lnTo>
                  <a:lnTo>
                    <a:pt x="25" y="183"/>
                  </a:lnTo>
                  <a:lnTo>
                    <a:pt x="23" y="180"/>
                  </a:lnTo>
                  <a:lnTo>
                    <a:pt x="22" y="176"/>
                  </a:lnTo>
                  <a:lnTo>
                    <a:pt x="19" y="171"/>
                  </a:lnTo>
                  <a:lnTo>
                    <a:pt x="17" y="166"/>
                  </a:lnTo>
                  <a:lnTo>
                    <a:pt x="16" y="163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8"/>
                  </a:lnTo>
                  <a:lnTo>
                    <a:pt x="10" y="142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5" y="127"/>
                  </a:lnTo>
                  <a:lnTo>
                    <a:pt x="5" y="122"/>
                  </a:lnTo>
                  <a:lnTo>
                    <a:pt x="4" y="116"/>
                  </a:lnTo>
                  <a:lnTo>
                    <a:pt x="3" y="111"/>
                  </a:lnTo>
                  <a:lnTo>
                    <a:pt x="2" y="104"/>
                  </a:lnTo>
                  <a:lnTo>
                    <a:pt x="2" y="98"/>
                  </a:lnTo>
                  <a:lnTo>
                    <a:pt x="1" y="91"/>
                  </a:lnTo>
                  <a:lnTo>
                    <a:pt x="1" y="85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1" y="21"/>
                  </a:lnTo>
                  <a:lnTo>
                    <a:pt x="2" y="14"/>
                  </a:lnTo>
                  <a:lnTo>
                    <a:pt x="3" y="6"/>
                  </a:lnTo>
                  <a:lnTo>
                    <a:pt x="4" y="0"/>
                  </a:lnTo>
                  <a:lnTo>
                    <a:pt x="13" y="22"/>
                  </a:lnTo>
                  <a:lnTo>
                    <a:pt x="69" y="158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8" name="Freeform 52"/>
            <p:cNvSpPr>
              <a:spLocks/>
            </p:cNvSpPr>
            <p:nvPr/>
          </p:nvSpPr>
          <p:spPr bwMode="auto">
            <a:xfrm>
              <a:off x="1834" y="2102"/>
              <a:ext cx="130" cy="50"/>
            </a:xfrm>
            <a:custGeom>
              <a:avLst/>
              <a:gdLst>
                <a:gd name="T0" fmla="*/ 15 w 130"/>
                <a:gd name="T1" fmla="*/ 0 h 50"/>
                <a:gd name="T2" fmla="*/ 130 w 130"/>
                <a:gd name="T3" fmla="*/ 41 h 50"/>
                <a:gd name="T4" fmla="*/ 129 w 130"/>
                <a:gd name="T5" fmla="*/ 41 h 50"/>
                <a:gd name="T6" fmla="*/ 126 w 130"/>
                <a:gd name="T7" fmla="*/ 42 h 50"/>
                <a:gd name="T8" fmla="*/ 124 w 130"/>
                <a:gd name="T9" fmla="*/ 43 h 50"/>
                <a:gd name="T10" fmla="*/ 122 w 130"/>
                <a:gd name="T11" fmla="*/ 44 h 50"/>
                <a:gd name="T12" fmla="*/ 119 w 130"/>
                <a:gd name="T13" fmla="*/ 45 h 50"/>
                <a:gd name="T14" fmla="*/ 116 w 130"/>
                <a:gd name="T15" fmla="*/ 46 h 50"/>
                <a:gd name="T16" fmla="*/ 112 w 130"/>
                <a:gd name="T17" fmla="*/ 47 h 50"/>
                <a:gd name="T18" fmla="*/ 106 w 130"/>
                <a:gd name="T19" fmla="*/ 47 h 50"/>
                <a:gd name="T20" fmla="*/ 102 w 130"/>
                <a:gd name="T21" fmla="*/ 48 h 50"/>
                <a:gd name="T22" fmla="*/ 97 w 130"/>
                <a:gd name="T23" fmla="*/ 49 h 50"/>
                <a:gd name="T24" fmla="*/ 93 w 130"/>
                <a:gd name="T25" fmla="*/ 49 h 50"/>
                <a:gd name="T26" fmla="*/ 89 w 130"/>
                <a:gd name="T27" fmla="*/ 49 h 50"/>
                <a:gd name="T28" fmla="*/ 86 w 130"/>
                <a:gd name="T29" fmla="*/ 49 h 50"/>
                <a:gd name="T30" fmla="*/ 84 w 130"/>
                <a:gd name="T31" fmla="*/ 50 h 50"/>
                <a:gd name="T32" fmla="*/ 79 w 130"/>
                <a:gd name="T33" fmla="*/ 49 h 50"/>
                <a:gd name="T34" fmla="*/ 76 w 130"/>
                <a:gd name="T35" fmla="*/ 49 h 50"/>
                <a:gd name="T36" fmla="*/ 72 w 130"/>
                <a:gd name="T37" fmla="*/ 49 h 50"/>
                <a:gd name="T38" fmla="*/ 67 w 130"/>
                <a:gd name="T39" fmla="*/ 49 h 50"/>
                <a:gd name="T40" fmla="*/ 63 w 130"/>
                <a:gd name="T41" fmla="*/ 48 h 50"/>
                <a:gd name="T42" fmla="*/ 59 w 130"/>
                <a:gd name="T43" fmla="*/ 48 h 50"/>
                <a:gd name="T44" fmla="*/ 54 w 130"/>
                <a:gd name="T45" fmla="*/ 47 h 50"/>
                <a:gd name="T46" fmla="*/ 51 w 130"/>
                <a:gd name="T47" fmla="*/ 47 h 50"/>
                <a:gd name="T48" fmla="*/ 47 w 130"/>
                <a:gd name="T49" fmla="*/ 46 h 50"/>
                <a:gd name="T50" fmla="*/ 43 w 130"/>
                <a:gd name="T51" fmla="*/ 46 h 50"/>
                <a:gd name="T52" fmla="*/ 40 w 130"/>
                <a:gd name="T53" fmla="*/ 45 h 50"/>
                <a:gd name="T54" fmla="*/ 37 w 130"/>
                <a:gd name="T55" fmla="*/ 45 h 50"/>
                <a:gd name="T56" fmla="*/ 34 w 130"/>
                <a:gd name="T57" fmla="*/ 44 h 50"/>
                <a:gd name="T58" fmla="*/ 30 w 130"/>
                <a:gd name="T59" fmla="*/ 44 h 50"/>
                <a:gd name="T60" fmla="*/ 27 w 130"/>
                <a:gd name="T61" fmla="*/ 43 h 50"/>
                <a:gd name="T62" fmla="*/ 25 w 130"/>
                <a:gd name="T63" fmla="*/ 43 h 50"/>
                <a:gd name="T64" fmla="*/ 20 w 130"/>
                <a:gd name="T65" fmla="*/ 42 h 50"/>
                <a:gd name="T66" fmla="*/ 16 w 130"/>
                <a:gd name="T67" fmla="*/ 42 h 50"/>
                <a:gd name="T68" fmla="*/ 12 w 130"/>
                <a:gd name="T69" fmla="*/ 39 h 50"/>
                <a:gd name="T70" fmla="*/ 9 w 130"/>
                <a:gd name="T71" fmla="*/ 38 h 50"/>
                <a:gd name="T72" fmla="*/ 5 w 130"/>
                <a:gd name="T73" fmla="*/ 37 h 50"/>
                <a:gd name="T74" fmla="*/ 3 w 130"/>
                <a:gd name="T75" fmla="*/ 37 h 50"/>
                <a:gd name="T76" fmla="*/ 0 w 130"/>
                <a:gd name="T77" fmla="*/ 36 h 50"/>
                <a:gd name="T78" fmla="*/ 0 w 130"/>
                <a:gd name="T79" fmla="*/ 36 h 50"/>
                <a:gd name="T80" fmla="*/ 15 w 130"/>
                <a:gd name="T81" fmla="*/ 0 h 50"/>
                <a:gd name="T82" fmla="*/ 15 w 130"/>
                <a:gd name="T83" fmla="*/ 0 h 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0"/>
                <a:gd name="T127" fmla="*/ 0 h 50"/>
                <a:gd name="T128" fmla="*/ 130 w 130"/>
                <a:gd name="T129" fmla="*/ 50 h 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0" h="50">
                  <a:moveTo>
                    <a:pt x="15" y="0"/>
                  </a:moveTo>
                  <a:lnTo>
                    <a:pt x="130" y="41"/>
                  </a:lnTo>
                  <a:lnTo>
                    <a:pt x="129" y="41"/>
                  </a:lnTo>
                  <a:lnTo>
                    <a:pt x="126" y="42"/>
                  </a:lnTo>
                  <a:lnTo>
                    <a:pt x="124" y="43"/>
                  </a:lnTo>
                  <a:lnTo>
                    <a:pt x="122" y="44"/>
                  </a:lnTo>
                  <a:lnTo>
                    <a:pt x="119" y="45"/>
                  </a:lnTo>
                  <a:lnTo>
                    <a:pt x="116" y="46"/>
                  </a:lnTo>
                  <a:lnTo>
                    <a:pt x="112" y="47"/>
                  </a:lnTo>
                  <a:lnTo>
                    <a:pt x="106" y="47"/>
                  </a:lnTo>
                  <a:lnTo>
                    <a:pt x="102" y="48"/>
                  </a:lnTo>
                  <a:lnTo>
                    <a:pt x="97" y="49"/>
                  </a:lnTo>
                  <a:lnTo>
                    <a:pt x="93" y="49"/>
                  </a:lnTo>
                  <a:lnTo>
                    <a:pt x="89" y="49"/>
                  </a:lnTo>
                  <a:lnTo>
                    <a:pt x="86" y="49"/>
                  </a:lnTo>
                  <a:lnTo>
                    <a:pt x="84" y="50"/>
                  </a:lnTo>
                  <a:lnTo>
                    <a:pt x="79" y="49"/>
                  </a:lnTo>
                  <a:lnTo>
                    <a:pt x="76" y="49"/>
                  </a:lnTo>
                  <a:lnTo>
                    <a:pt x="72" y="49"/>
                  </a:lnTo>
                  <a:lnTo>
                    <a:pt x="67" y="49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4" y="47"/>
                  </a:lnTo>
                  <a:lnTo>
                    <a:pt x="51" y="47"/>
                  </a:lnTo>
                  <a:lnTo>
                    <a:pt x="47" y="46"/>
                  </a:lnTo>
                  <a:lnTo>
                    <a:pt x="43" y="46"/>
                  </a:lnTo>
                  <a:lnTo>
                    <a:pt x="40" y="45"/>
                  </a:lnTo>
                  <a:lnTo>
                    <a:pt x="37" y="45"/>
                  </a:lnTo>
                  <a:lnTo>
                    <a:pt x="34" y="44"/>
                  </a:lnTo>
                  <a:lnTo>
                    <a:pt x="30" y="44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0" y="42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9" y="38"/>
                  </a:lnTo>
                  <a:lnTo>
                    <a:pt x="5" y="37"/>
                  </a:lnTo>
                  <a:lnTo>
                    <a:pt x="3" y="37"/>
                  </a:lnTo>
                  <a:lnTo>
                    <a:pt x="0" y="3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9" name="Freeform 53"/>
            <p:cNvSpPr>
              <a:spLocks/>
            </p:cNvSpPr>
            <p:nvPr/>
          </p:nvSpPr>
          <p:spPr bwMode="auto">
            <a:xfrm>
              <a:off x="2002" y="2095"/>
              <a:ext cx="97" cy="55"/>
            </a:xfrm>
            <a:custGeom>
              <a:avLst/>
              <a:gdLst>
                <a:gd name="T0" fmla="*/ 0 w 97"/>
                <a:gd name="T1" fmla="*/ 27 h 55"/>
                <a:gd name="T2" fmla="*/ 97 w 97"/>
                <a:gd name="T3" fmla="*/ 0 h 55"/>
                <a:gd name="T4" fmla="*/ 96 w 97"/>
                <a:gd name="T5" fmla="*/ 0 h 55"/>
                <a:gd name="T6" fmla="*/ 93 w 97"/>
                <a:gd name="T7" fmla="*/ 4 h 55"/>
                <a:gd name="T8" fmla="*/ 91 w 97"/>
                <a:gd name="T9" fmla="*/ 5 h 55"/>
                <a:gd name="T10" fmla="*/ 90 w 97"/>
                <a:gd name="T11" fmla="*/ 9 h 55"/>
                <a:gd name="T12" fmla="*/ 88 w 97"/>
                <a:gd name="T13" fmla="*/ 12 h 55"/>
                <a:gd name="T14" fmla="*/ 86 w 97"/>
                <a:gd name="T15" fmla="*/ 15 h 55"/>
                <a:gd name="T16" fmla="*/ 83 w 97"/>
                <a:gd name="T17" fmla="*/ 17 h 55"/>
                <a:gd name="T18" fmla="*/ 79 w 97"/>
                <a:gd name="T19" fmla="*/ 22 h 55"/>
                <a:gd name="T20" fmla="*/ 75 w 97"/>
                <a:gd name="T21" fmla="*/ 25 h 55"/>
                <a:gd name="T22" fmla="*/ 72 w 97"/>
                <a:gd name="T23" fmla="*/ 28 h 55"/>
                <a:gd name="T24" fmla="*/ 67 w 97"/>
                <a:gd name="T25" fmla="*/ 31 h 55"/>
                <a:gd name="T26" fmla="*/ 63 w 97"/>
                <a:gd name="T27" fmla="*/ 33 h 55"/>
                <a:gd name="T28" fmla="*/ 59 w 97"/>
                <a:gd name="T29" fmla="*/ 37 h 55"/>
                <a:gd name="T30" fmla="*/ 54 w 97"/>
                <a:gd name="T31" fmla="*/ 40 h 55"/>
                <a:gd name="T32" fmla="*/ 49 w 97"/>
                <a:gd name="T33" fmla="*/ 42 h 55"/>
                <a:gd name="T34" fmla="*/ 45 w 97"/>
                <a:gd name="T35" fmla="*/ 43 h 55"/>
                <a:gd name="T36" fmla="*/ 39 w 97"/>
                <a:gd name="T37" fmla="*/ 45 h 55"/>
                <a:gd name="T38" fmla="*/ 35 w 97"/>
                <a:gd name="T39" fmla="*/ 48 h 55"/>
                <a:gd name="T40" fmla="*/ 29 w 97"/>
                <a:gd name="T41" fmla="*/ 49 h 55"/>
                <a:gd name="T42" fmla="*/ 26 w 97"/>
                <a:gd name="T43" fmla="*/ 50 h 55"/>
                <a:gd name="T44" fmla="*/ 21 w 97"/>
                <a:gd name="T45" fmla="*/ 51 h 55"/>
                <a:gd name="T46" fmla="*/ 18 w 97"/>
                <a:gd name="T47" fmla="*/ 52 h 55"/>
                <a:gd name="T48" fmla="*/ 14 w 97"/>
                <a:gd name="T49" fmla="*/ 53 h 55"/>
                <a:gd name="T50" fmla="*/ 11 w 97"/>
                <a:gd name="T51" fmla="*/ 53 h 55"/>
                <a:gd name="T52" fmla="*/ 8 w 97"/>
                <a:gd name="T53" fmla="*/ 54 h 55"/>
                <a:gd name="T54" fmla="*/ 6 w 97"/>
                <a:gd name="T55" fmla="*/ 54 h 55"/>
                <a:gd name="T56" fmla="*/ 2 w 97"/>
                <a:gd name="T57" fmla="*/ 55 h 55"/>
                <a:gd name="T58" fmla="*/ 1 w 97"/>
                <a:gd name="T59" fmla="*/ 55 h 55"/>
                <a:gd name="T60" fmla="*/ 0 w 97"/>
                <a:gd name="T61" fmla="*/ 27 h 55"/>
                <a:gd name="T62" fmla="*/ 0 w 97"/>
                <a:gd name="T63" fmla="*/ 27 h 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"/>
                <a:gd name="T97" fmla="*/ 0 h 55"/>
                <a:gd name="T98" fmla="*/ 97 w 97"/>
                <a:gd name="T99" fmla="*/ 55 h 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" h="55">
                  <a:moveTo>
                    <a:pt x="0" y="27"/>
                  </a:moveTo>
                  <a:lnTo>
                    <a:pt x="97" y="0"/>
                  </a:lnTo>
                  <a:lnTo>
                    <a:pt x="96" y="0"/>
                  </a:lnTo>
                  <a:lnTo>
                    <a:pt x="93" y="4"/>
                  </a:lnTo>
                  <a:lnTo>
                    <a:pt x="91" y="5"/>
                  </a:lnTo>
                  <a:lnTo>
                    <a:pt x="90" y="9"/>
                  </a:lnTo>
                  <a:lnTo>
                    <a:pt x="88" y="12"/>
                  </a:lnTo>
                  <a:lnTo>
                    <a:pt x="86" y="15"/>
                  </a:lnTo>
                  <a:lnTo>
                    <a:pt x="83" y="17"/>
                  </a:lnTo>
                  <a:lnTo>
                    <a:pt x="79" y="22"/>
                  </a:lnTo>
                  <a:lnTo>
                    <a:pt x="75" y="25"/>
                  </a:lnTo>
                  <a:lnTo>
                    <a:pt x="72" y="28"/>
                  </a:lnTo>
                  <a:lnTo>
                    <a:pt x="67" y="31"/>
                  </a:lnTo>
                  <a:lnTo>
                    <a:pt x="63" y="33"/>
                  </a:lnTo>
                  <a:lnTo>
                    <a:pt x="59" y="37"/>
                  </a:lnTo>
                  <a:lnTo>
                    <a:pt x="54" y="40"/>
                  </a:lnTo>
                  <a:lnTo>
                    <a:pt x="49" y="42"/>
                  </a:lnTo>
                  <a:lnTo>
                    <a:pt x="45" y="43"/>
                  </a:lnTo>
                  <a:lnTo>
                    <a:pt x="39" y="45"/>
                  </a:lnTo>
                  <a:lnTo>
                    <a:pt x="35" y="48"/>
                  </a:lnTo>
                  <a:lnTo>
                    <a:pt x="29" y="49"/>
                  </a:lnTo>
                  <a:lnTo>
                    <a:pt x="26" y="50"/>
                  </a:lnTo>
                  <a:lnTo>
                    <a:pt x="21" y="51"/>
                  </a:lnTo>
                  <a:lnTo>
                    <a:pt x="18" y="52"/>
                  </a:lnTo>
                  <a:lnTo>
                    <a:pt x="14" y="53"/>
                  </a:lnTo>
                  <a:lnTo>
                    <a:pt x="11" y="53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2" y="55"/>
                  </a:lnTo>
                  <a:lnTo>
                    <a:pt x="1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0" name="Freeform 54"/>
            <p:cNvSpPr>
              <a:spLocks/>
            </p:cNvSpPr>
            <p:nvPr/>
          </p:nvSpPr>
          <p:spPr bwMode="auto">
            <a:xfrm>
              <a:off x="2695" y="2393"/>
              <a:ext cx="112" cy="179"/>
            </a:xfrm>
            <a:custGeom>
              <a:avLst/>
              <a:gdLst>
                <a:gd name="T0" fmla="*/ 16 w 112"/>
                <a:gd name="T1" fmla="*/ 0 h 179"/>
                <a:gd name="T2" fmla="*/ 112 w 112"/>
                <a:gd name="T3" fmla="*/ 179 h 179"/>
                <a:gd name="T4" fmla="*/ 111 w 112"/>
                <a:gd name="T5" fmla="*/ 179 h 179"/>
                <a:gd name="T6" fmla="*/ 110 w 112"/>
                <a:gd name="T7" fmla="*/ 179 h 179"/>
                <a:gd name="T8" fmla="*/ 107 w 112"/>
                <a:gd name="T9" fmla="*/ 179 h 179"/>
                <a:gd name="T10" fmla="*/ 105 w 112"/>
                <a:gd name="T11" fmla="*/ 179 h 179"/>
                <a:gd name="T12" fmla="*/ 100 w 112"/>
                <a:gd name="T13" fmla="*/ 179 h 179"/>
                <a:gd name="T14" fmla="*/ 95 w 112"/>
                <a:gd name="T15" fmla="*/ 179 h 179"/>
                <a:gd name="T16" fmla="*/ 91 w 112"/>
                <a:gd name="T17" fmla="*/ 179 h 179"/>
                <a:gd name="T18" fmla="*/ 89 w 112"/>
                <a:gd name="T19" fmla="*/ 179 h 179"/>
                <a:gd name="T20" fmla="*/ 85 w 112"/>
                <a:gd name="T21" fmla="*/ 179 h 179"/>
                <a:gd name="T22" fmla="*/ 83 w 112"/>
                <a:gd name="T23" fmla="*/ 179 h 179"/>
                <a:gd name="T24" fmla="*/ 78 w 112"/>
                <a:gd name="T25" fmla="*/ 178 h 179"/>
                <a:gd name="T26" fmla="*/ 75 w 112"/>
                <a:gd name="T27" fmla="*/ 178 h 179"/>
                <a:gd name="T28" fmla="*/ 71 w 112"/>
                <a:gd name="T29" fmla="*/ 178 h 179"/>
                <a:gd name="T30" fmla="*/ 67 w 112"/>
                <a:gd name="T31" fmla="*/ 178 h 179"/>
                <a:gd name="T32" fmla="*/ 62 w 112"/>
                <a:gd name="T33" fmla="*/ 178 h 179"/>
                <a:gd name="T34" fmla="*/ 58 w 112"/>
                <a:gd name="T35" fmla="*/ 178 h 179"/>
                <a:gd name="T36" fmla="*/ 55 w 112"/>
                <a:gd name="T37" fmla="*/ 178 h 179"/>
                <a:gd name="T38" fmla="*/ 50 w 112"/>
                <a:gd name="T39" fmla="*/ 178 h 179"/>
                <a:gd name="T40" fmla="*/ 46 w 112"/>
                <a:gd name="T41" fmla="*/ 178 h 179"/>
                <a:gd name="T42" fmla="*/ 41 w 112"/>
                <a:gd name="T43" fmla="*/ 178 h 179"/>
                <a:gd name="T44" fmla="*/ 36 w 112"/>
                <a:gd name="T45" fmla="*/ 178 h 179"/>
                <a:gd name="T46" fmla="*/ 32 w 112"/>
                <a:gd name="T47" fmla="*/ 178 h 179"/>
                <a:gd name="T48" fmla="*/ 26 w 112"/>
                <a:gd name="T49" fmla="*/ 177 h 179"/>
                <a:gd name="T50" fmla="*/ 21 w 112"/>
                <a:gd name="T51" fmla="*/ 177 h 179"/>
                <a:gd name="T52" fmla="*/ 17 w 112"/>
                <a:gd name="T53" fmla="*/ 177 h 179"/>
                <a:gd name="T54" fmla="*/ 11 w 112"/>
                <a:gd name="T55" fmla="*/ 177 h 179"/>
                <a:gd name="T56" fmla="*/ 0 w 112"/>
                <a:gd name="T57" fmla="*/ 5 h 179"/>
                <a:gd name="T58" fmla="*/ 16 w 112"/>
                <a:gd name="T59" fmla="*/ 0 h 179"/>
                <a:gd name="T60" fmla="*/ 16 w 112"/>
                <a:gd name="T61" fmla="*/ 0 h 1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2"/>
                <a:gd name="T94" fmla="*/ 0 h 179"/>
                <a:gd name="T95" fmla="*/ 112 w 112"/>
                <a:gd name="T96" fmla="*/ 179 h 1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2" h="179">
                  <a:moveTo>
                    <a:pt x="16" y="0"/>
                  </a:moveTo>
                  <a:lnTo>
                    <a:pt x="112" y="179"/>
                  </a:lnTo>
                  <a:lnTo>
                    <a:pt x="111" y="179"/>
                  </a:lnTo>
                  <a:lnTo>
                    <a:pt x="110" y="179"/>
                  </a:lnTo>
                  <a:lnTo>
                    <a:pt x="107" y="179"/>
                  </a:lnTo>
                  <a:lnTo>
                    <a:pt x="105" y="179"/>
                  </a:lnTo>
                  <a:lnTo>
                    <a:pt x="100" y="179"/>
                  </a:lnTo>
                  <a:lnTo>
                    <a:pt x="95" y="179"/>
                  </a:lnTo>
                  <a:lnTo>
                    <a:pt x="91" y="179"/>
                  </a:lnTo>
                  <a:lnTo>
                    <a:pt x="89" y="179"/>
                  </a:lnTo>
                  <a:lnTo>
                    <a:pt x="85" y="179"/>
                  </a:lnTo>
                  <a:lnTo>
                    <a:pt x="83" y="179"/>
                  </a:lnTo>
                  <a:lnTo>
                    <a:pt x="78" y="178"/>
                  </a:lnTo>
                  <a:lnTo>
                    <a:pt x="75" y="178"/>
                  </a:lnTo>
                  <a:lnTo>
                    <a:pt x="71" y="178"/>
                  </a:lnTo>
                  <a:lnTo>
                    <a:pt x="67" y="178"/>
                  </a:lnTo>
                  <a:lnTo>
                    <a:pt x="62" y="178"/>
                  </a:lnTo>
                  <a:lnTo>
                    <a:pt x="58" y="178"/>
                  </a:lnTo>
                  <a:lnTo>
                    <a:pt x="55" y="178"/>
                  </a:lnTo>
                  <a:lnTo>
                    <a:pt x="50" y="178"/>
                  </a:lnTo>
                  <a:lnTo>
                    <a:pt x="46" y="178"/>
                  </a:lnTo>
                  <a:lnTo>
                    <a:pt x="41" y="178"/>
                  </a:lnTo>
                  <a:lnTo>
                    <a:pt x="36" y="178"/>
                  </a:lnTo>
                  <a:lnTo>
                    <a:pt x="32" y="178"/>
                  </a:lnTo>
                  <a:lnTo>
                    <a:pt x="26" y="177"/>
                  </a:lnTo>
                  <a:lnTo>
                    <a:pt x="21" y="177"/>
                  </a:lnTo>
                  <a:lnTo>
                    <a:pt x="17" y="177"/>
                  </a:lnTo>
                  <a:lnTo>
                    <a:pt x="11" y="177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1" name="Freeform 55"/>
            <p:cNvSpPr>
              <a:spLocks/>
            </p:cNvSpPr>
            <p:nvPr/>
          </p:nvSpPr>
          <p:spPr bwMode="auto">
            <a:xfrm>
              <a:off x="2082" y="1768"/>
              <a:ext cx="88" cy="111"/>
            </a:xfrm>
            <a:custGeom>
              <a:avLst/>
              <a:gdLst>
                <a:gd name="T0" fmla="*/ 0 w 88"/>
                <a:gd name="T1" fmla="*/ 0 h 111"/>
                <a:gd name="T2" fmla="*/ 37 w 88"/>
                <a:gd name="T3" fmla="*/ 108 h 111"/>
                <a:gd name="T4" fmla="*/ 88 w 88"/>
                <a:gd name="T5" fmla="*/ 111 h 111"/>
                <a:gd name="T6" fmla="*/ 19 w 88"/>
                <a:gd name="T7" fmla="*/ 1 h 111"/>
                <a:gd name="T8" fmla="*/ 0 w 88"/>
                <a:gd name="T9" fmla="*/ 0 h 111"/>
                <a:gd name="T10" fmla="*/ 0 w 88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11"/>
                <a:gd name="T20" fmla="*/ 88 w 88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11">
                  <a:moveTo>
                    <a:pt x="0" y="0"/>
                  </a:moveTo>
                  <a:lnTo>
                    <a:pt x="37" y="108"/>
                  </a:lnTo>
                  <a:lnTo>
                    <a:pt x="88" y="111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2" name="Freeform 56"/>
            <p:cNvSpPr>
              <a:spLocks/>
            </p:cNvSpPr>
            <p:nvPr/>
          </p:nvSpPr>
          <p:spPr bwMode="auto">
            <a:xfrm>
              <a:off x="2256" y="1761"/>
              <a:ext cx="285" cy="261"/>
            </a:xfrm>
            <a:custGeom>
              <a:avLst/>
              <a:gdLst>
                <a:gd name="T0" fmla="*/ 15 w 285"/>
                <a:gd name="T1" fmla="*/ 43 h 261"/>
                <a:gd name="T2" fmla="*/ 24 w 285"/>
                <a:gd name="T3" fmla="*/ 42 h 261"/>
                <a:gd name="T4" fmla="*/ 36 w 285"/>
                <a:gd name="T5" fmla="*/ 42 h 261"/>
                <a:gd name="T6" fmla="*/ 51 w 285"/>
                <a:gd name="T7" fmla="*/ 42 h 261"/>
                <a:gd name="T8" fmla="*/ 68 w 285"/>
                <a:gd name="T9" fmla="*/ 43 h 261"/>
                <a:gd name="T10" fmla="*/ 86 w 285"/>
                <a:gd name="T11" fmla="*/ 45 h 261"/>
                <a:gd name="T12" fmla="*/ 104 w 285"/>
                <a:gd name="T13" fmla="*/ 50 h 261"/>
                <a:gd name="T14" fmla="*/ 120 w 285"/>
                <a:gd name="T15" fmla="*/ 58 h 261"/>
                <a:gd name="T16" fmla="*/ 137 w 285"/>
                <a:gd name="T17" fmla="*/ 68 h 261"/>
                <a:gd name="T18" fmla="*/ 151 w 285"/>
                <a:gd name="T19" fmla="*/ 82 h 261"/>
                <a:gd name="T20" fmla="*/ 162 w 285"/>
                <a:gd name="T21" fmla="*/ 98 h 261"/>
                <a:gd name="T22" fmla="*/ 171 w 285"/>
                <a:gd name="T23" fmla="*/ 113 h 261"/>
                <a:gd name="T24" fmla="*/ 180 w 285"/>
                <a:gd name="T25" fmla="*/ 128 h 261"/>
                <a:gd name="T26" fmla="*/ 187 w 285"/>
                <a:gd name="T27" fmla="*/ 141 h 261"/>
                <a:gd name="T28" fmla="*/ 193 w 285"/>
                <a:gd name="T29" fmla="*/ 153 h 261"/>
                <a:gd name="T30" fmla="*/ 199 w 285"/>
                <a:gd name="T31" fmla="*/ 165 h 261"/>
                <a:gd name="T32" fmla="*/ 203 w 285"/>
                <a:gd name="T33" fmla="*/ 174 h 261"/>
                <a:gd name="T34" fmla="*/ 208 w 285"/>
                <a:gd name="T35" fmla="*/ 184 h 261"/>
                <a:gd name="T36" fmla="*/ 217 w 285"/>
                <a:gd name="T37" fmla="*/ 199 h 261"/>
                <a:gd name="T38" fmla="*/ 228 w 285"/>
                <a:gd name="T39" fmla="*/ 214 h 261"/>
                <a:gd name="T40" fmla="*/ 240 w 285"/>
                <a:gd name="T41" fmla="*/ 229 h 261"/>
                <a:gd name="T42" fmla="*/ 252 w 285"/>
                <a:gd name="T43" fmla="*/ 240 h 261"/>
                <a:gd name="T44" fmla="*/ 261 w 285"/>
                <a:gd name="T45" fmla="*/ 250 h 261"/>
                <a:gd name="T46" fmla="*/ 270 w 285"/>
                <a:gd name="T47" fmla="*/ 259 h 261"/>
                <a:gd name="T48" fmla="*/ 285 w 285"/>
                <a:gd name="T49" fmla="*/ 259 h 261"/>
                <a:gd name="T50" fmla="*/ 282 w 285"/>
                <a:gd name="T51" fmla="*/ 248 h 261"/>
                <a:gd name="T52" fmla="*/ 279 w 285"/>
                <a:gd name="T53" fmla="*/ 233 h 261"/>
                <a:gd name="T54" fmla="*/ 274 w 285"/>
                <a:gd name="T55" fmla="*/ 221 h 261"/>
                <a:gd name="T56" fmla="*/ 271 w 285"/>
                <a:gd name="T57" fmla="*/ 211 h 261"/>
                <a:gd name="T58" fmla="*/ 267 w 285"/>
                <a:gd name="T59" fmla="*/ 201 h 261"/>
                <a:gd name="T60" fmla="*/ 263 w 285"/>
                <a:gd name="T61" fmla="*/ 189 h 261"/>
                <a:gd name="T62" fmla="*/ 256 w 285"/>
                <a:gd name="T63" fmla="*/ 178 h 261"/>
                <a:gd name="T64" fmla="*/ 251 w 285"/>
                <a:gd name="T65" fmla="*/ 166 h 261"/>
                <a:gd name="T66" fmla="*/ 244 w 285"/>
                <a:gd name="T67" fmla="*/ 153 h 261"/>
                <a:gd name="T68" fmla="*/ 235 w 285"/>
                <a:gd name="T69" fmla="*/ 141 h 261"/>
                <a:gd name="T70" fmla="*/ 227 w 285"/>
                <a:gd name="T71" fmla="*/ 129 h 261"/>
                <a:gd name="T72" fmla="*/ 218 w 285"/>
                <a:gd name="T73" fmla="*/ 116 h 261"/>
                <a:gd name="T74" fmla="*/ 207 w 285"/>
                <a:gd name="T75" fmla="*/ 105 h 261"/>
                <a:gd name="T76" fmla="*/ 195 w 285"/>
                <a:gd name="T77" fmla="*/ 93 h 261"/>
                <a:gd name="T78" fmla="*/ 183 w 285"/>
                <a:gd name="T79" fmla="*/ 84 h 261"/>
                <a:gd name="T80" fmla="*/ 170 w 285"/>
                <a:gd name="T81" fmla="*/ 73 h 261"/>
                <a:gd name="T82" fmla="*/ 156 w 285"/>
                <a:gd name="T83" fmla="*/ 64 h 261"/>
                <a:gd name="T84" fmla="*/ 141 w 285"/>
                <a:gd name="T85" fmla="*/ 55 h 261"/>
                <a:gd name="T86" fmla="*/ 127 w 285"/>
                <a:gd name="T87" fmla="*/ 47 h 261"/>
                <a:gd name="T88" fmla="*/ 114 w 285"/>
                <a:gd name="T89" fmla="*/ 39 h 261"/>
                <a:gd name="T90" fmla="*/ 101 w 285"/>
                <a:gd name="T91" fmla="*/ 33 h 261"/>
                <a:gd name="T92" fmla="*/ 90 w 285"/>
                <a:gd name="T93" fmla="*/ 29 h 261"/>
                <a:gd name="T94" fmla="*/ 79 w 285"/>
                <a:gd name="T95" fmla="*/ 23 h 261"/>
                <a:gd name="T96" fmla="*/ 68 w 285"/>
                <a:gd name="T97" fmla="*/ 18 h 261"/>
                <a:gd name="T98" fmla="*/ 60 w 285"/>
                <a:gd name="T99" fmla="*/ 15 h 261"/>
                <a:gd name="T100" fmla="*/ 42 w 285"/>
                <a:gd name="T101" fmla="*/ 8 h 261"/>
                <a:gd name="T102" fmla="*/ 28 w 285"/>
                <a:gd name="T103" fmla="*/ 4 h 261"/>
                <a:gd name="T104" fmla="*/ 17 w 285"/>
                <a:gd name="T105" fmla="*/ 1 h 261"/>
                <a:gd name="T106" fmla="*/ 9 w 285"/>
                <a:gd name="T107" fmla="*/ 0 h 261"/>
                <a:gd name="T108" fmla="*/ 0 w 285"/>
                <a:gd name="T109" fmla="*/ 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5"/>
                <a:gd name="T166" fmla="*/ 0 h 261"/>
                <a:gd name="T167" fmla="*/ 285 w 285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5" h="261">
                  <a:moveTo>
                    <a:pt x="11" y="44"/>
                  </a:moveTo>
                  <a:lnTo>
                    <a:pt x="12" y="43"/>
                  </a:lnTo>
                  <a:lnTo>
                    <a:pt x="15" y="43"/>
                  </a:lnTo>
                  <a:lnTo>
                    <a:pt x="16" y="42"/>
                  </a:lnTo>
                  <a:lnTo>
                    <a:pt x="21" y="42"/>
                  </a:lnTo>
                  <a:lnTo>
                    <a:pt x="24" y="42"/>
                  </a:lnTo>
                  <a:lnTo>
                    <a:pt x="27" y="42"/>
                  </a:lnTo>
                  <a:lnTo>
                    <a:pt x="31" y="42"/>
                  </a:lnTo>
                  <a:lnTo>
                    <a:pt x="36" y="42"/>
                  </a:lnTo>
                  <a:lnTo>
                    <a:pt x="40" y="42"/>
                  </a:lnTo>
                  <a:lnTo>
                    <a:pt x="46" y="42"/>
                  </a:lnTo>
                  <a:lnTo>
                    <a:pt x="51" y="42"/>
                  </a:lnTo>
                  <a:lnTo>
                    <a:pt x="55" y="42"/>
                  </a:lnTo>
                  <a:lnTo>
                    <a:pt x="62" y="42"/>
                  </a:lnTo>
                  <a:lnTo>
                    <a:pt x="68" y="43"/>
                  </a:lnTo>
                  <a:lnTo>
                    <a:pt x="73" y="43"/>
                  </a:lnTo>
                  <a:lnTo>
                    <a:pt x="79" y="44"/>
                  </a:lnTo>
                  <a:lnTo>
                    <a:pt x="86" y="45"/>
                  </a:lnTo>
                  <a:lnTo>
                    <a:pt x="91" y="47"/>
                  </a:lnTo>
                  <a:lnTo>
                    <a:pt x="98" y="48"/>
                  </a:lnTo>
                  <a:lnTo>
                    <a:pt x="104" y="50"/>
                  </a:lnTo>
                  <a:lnTo>
                    <a:pt x="110" y="52"/>
                  </a:lnTo>
                  <a:lnTo>
                    <a:pt x="116" y="55"/>
                  </a:lnTo>
                  <a:lnTo>
                    <a:pt x="120" y="58"/>
                  </a:lnTo>
                  <a:lnTo>
                    <a:pt x="127" y="60"/>
                  </a:lnTo>
                  <a:lnTo>
                    <a:pt x="132" y="63"/>
                  </a:lnTo>
                  <a:lnTo>
                    <a:pt x="137" y="68"/>
                  </a:lnTo>
                  <a:lnTo>
                    <a:pt x="142" y="72"/>
                  </a:lnTo>
                  <a:lnTo>
                    <a:pt x="146" y="77"/>
                  </a:lnTo>
                  <a:lnTo>
                    <a:pt x="151" y="82"/>
                  </a:lnTo>
                  <a:lnTo>
                    <a:pt x="155" y="88"/>
                  </a:lnTo>
                  <a:lnTo>
                    <a:pt x="158" y="93"/>
                  </a:lnTo>
                  <a:lnTo>
                    <a:pt x="162" y="98"/>
                  </a:lnTo>
                  <a:lnTo>
                    <a:pt x="165" y="103"/>
                  </a:lnTo>
                  <a:lnTo>
                    <a:pt x="168" y="109"/>
                  </a:lnTo>
                  <a:lnTo>
                    <a:pt x="171" y="113"/>
                  </a:lnTo>
                  <a:lnTo>
                    <a:pt x="174" y="118"/>
                  </a:lnTo>
                  <a:lnTo>
                    <a:pt x="177" y="123"/>
                  </a:lnTo>
                  <a:lnTo>
                    <a:pt x="180" y="128"/>
                  </a:lnTo>
                  <a:lnTo>
                    <a:pt x="182" y="132"/>
                  </a:lnTo>
                  <a:lnTo>
                    <a:pt x="184" y="137"/>
                  </a:lnTo>
                  <a:lnTo>
                    <a:pt x="187" y="141"/>
                  </a:lnTo>
                  <a:lnTo>
                    <a:pt x="189" y="145"/>
                  </a:lnTo>
                  <a:lnTo>
                    <a:pt x="191" y="148"/>
                  </a:lnTo>
                  <a:lnTo>
                    <a:pt x="193" y="153"/>
                  </a:lnTo>
                  <a:lnTo>
                    <a:pt x="194" y="157"/>
                  </a:lnTo>
                  <a:lnTo>
                    <a:pt x="197" y="160"/>
                  </a:lnTo>
                  <a:lnTo>
                    <a:pt x="199" y="165"/>
                  </a:lnTo>
                  <a:lnTo>
                    <a:pt x="200" y="168"/>
                  </a:lnTo>
                  <a:lnTo>
                    <a:pt x="202" y="171"/>
                  </a:lnTo>
                  <a:lnTo>
                    <a:pt x="203" y="174"/>
                  </a:lnTo>
                  <a:lnTo>
                    <a:pt x="205" y="178"/>
                  </a:lnTo>
                  <a:lnTo>
                    <a:pt x="207" y="181"/>
                  </a:lnTo>
                  <a:lnTo>
                    <a:pt x="208" y="184"/>
                  </a:lnTo>
                  <a:lnTo>
                    <a:pt x="210" y="187"/>
                  </a:lnTo>
                  <a:lnTo>
                    <a:pt x="214" y="194"/>
                  </a:lnTo>
                  <a:lnTo>
                    <a:pt x="217" y="199"/>
                  </a:lnTo>
                  <a:lnTo>
                    <a:pt x="220" y="205"/>
                  </a:lnTo>
                  <a:lnTo>
                    <a:pt x="225" y="210"/>
                  </a:lnTo>
                  <a:lnTo>
                    <a:pt x="228" y="214"/>
                  </a:lnTo>
                  <a:lnTo>
                    <a:pt x="231" y="220"/>
                  </a:lnTo>
                  <a:lnTo>
                    <a:pt x="235" y="224"/>
                  </a:lnTo>
                  <a:lnTo>
                    <a:pt x="240" y="229"/>
                  </a:lnTo>
                  <a:lnTo>
                    <a:pt x="243" y="233"/>
                  </a:lnTo>
                  <a:lnTo>
                    <a:pt x="247" y="237"/>
                  </a:lnTo>
                  <a:lnTo>
                    <a:pt x="252" y="240"/>
                  </a:lnTo>
                  <a:lnTo>
                    <a:pt x="255" y="244"/>
                  </a:lnTo>
                  <a:lnTo>
                    <a:pt x="258" y="248"/>
                  </a:lnTo>
                  <a:lnTo>
                    <a:pt x="261" y="250"/>
                  </a:lnTo>
                  <a:lnTo>
                    <a:pt x="264" y="252"/>
                  </a:lnTo>
                  <a:lnTo>
                    <a:pt x="267" y="255"/>
                  </a:lnTo>
                  <a:lnTo>
                    <a:pt x="270" y="259"/>
                  </a:lnTo>
                  <a:lnTo>
                    <a:pt x="271" y="260"/>
                  </a:lnTo>
                  <a:lnTo>
                    <a:pt x="285" y="261"/>
                  </a:lnTo>
                  <a:lnTo>
                    <a:pt x="285" y="259"/>
                  </a:lnTo>
                  <a:lnTo>
                    <a:pt x="284" y="254"/>
                  </a:lnTo>
                  <a:lnTo>
                    <a:pt x="283" y="251"/>
                  </a:lnTo>
                  <a:lnTo>
                    <a:pt x="282" y="248"/>
                  </a:lnTo>
                  <a:lnTo>
                    <a:pt x="281" y="242"/>
                  </a:lnTo>
                  <a:lnTo>
                    <a:pt x="280" y="239"/>
                  </a:lnTo>
                  <a:lnTo>
                    <a:pt x="279" y="233"/>
                  </a:lnTo>
                  <a:lnTo>
                    <a:pt x="277" y="227"/>
                  </a:lnTo>
                  <a:lnTo>
                    <a:pt x="276" y="224"/>
                  </a:lnTo>
                  <a:lnTo>
                    <a:pt x="274" y="221"/>
                  </a:lnTo>
                  <a:lnTo>
                    <a:pt x="273" y="218"/>
                  </a:lnTo>
                  <a:lnTo>
                    <a:pt x="272" y="214"/>
                  </a:lnTo>
                  <a:lnTo>
                    <a:pt x="271" y="211"/>
                  </a:lnTo>
                  <a:lnTo>
                    <a:pt x="270" y="208"/>
                  </a:lnTo>
                  <a:lnTo>
                    <a:pt x="268" y="205"/>
                  </a:lnTo>
                  <a:lnTo>
                    <a:pt x="267" y="201"/>
                  </a:lnTo>
                  <a:lnTo>
                    <a:pt x="265" y="197"/>
                  </a:lnTo>
                  <a:lnTo>
                    <a:pt x="264" y="194"/>
                  </a:lnTo>
                  <a:lnTo>
                    <a:pt x="263" y="189"/>
                  </a:lnTo>
                  <a:lnTo>
                    <a:pt x="261" y="186"/>
                  </a:lnTo>
                  <a:lnTo>
                    <a:pt x="258" y="182"/>
                  </a:lnTo>
                  <a:lnTo>
                    <a:pt x="256" y="178"/>
                  </a:lnTo>
                  <a:lnTo>
                    <a:pt x="254" y="173"/>
                  </a:lnTo>
                  <a:lnTo>
                    <a:pt x="253" y="170"/>
                  </a:lnTo>
                  <a:lnTo>
                    <a:pt x="251" y="166"/>
                  </a:lnTo>
                  <a:lnTo>
                    <a:pt x="247" y="161"/>
                  </a:lnTo>
                  <a:lnTo>
                    <a:pt x="245" y="157"/>
                  </a:lnTo>
                  <a:lnTo>
                    <a:pt x="244" y="153"/>
                  </a:lnTo>
                  <a:lnTo>
                    <a:pt x="241" y="148"/>
                  </a:lnTo>
                  <a:lnTo>
                    <a:pt x="239" y="144"/>
                  </a:lnTo>
                  <a:lnTo>
                    <a:pt x="235" y="141"/>
                  </a:lnTo>
                  <a:lnTo>
                    <a:pt x="233" y="137"/>
                  </a:lnTo>
                  <a:lnTo>
                    <a:pt x="230" y="132"/>
                  </a:lnTo>
                  <a:lnTo>
                    <a:pt x="227" y="129"/>
                  </a:lnTo>
                  <a:lnTo>
                    <a:pt x="225" y="125"/>
                  </a:lnTo>
                  <a:lnTo>
                    <a:pt x="221" y="121"/>
                  </a:lnTo>
                  <a:lnTo>
                    <a:pt x="218" y="116"/>
                  </a:lnTo>
                  <a:lnTo>
                    <a:pt x="215" y="113"/>
                  </a:lnTo>
                  <a:lnTo>
                    <a:pt x="210" y="109"/>
                  </a:lnTo>
                  <a:lnTo>
                    <a:pt x="207" y="105"/>
                  </a:lnTo>
                  <a:lnTo>
                    <a:pt x="203" y="101"/>
                  </a:lnTo>
                  <a:lnTo>
                    <a:pt x="200" y="97"/>
                  </a:lnTo>
                  <a:lnTo>
                    <a:pt x="195" y="93"/>
                  </a:lnTo>
                  <a:lnTo>
                    <a:pt x="192" y="90"/>
                  </a:lnTo>
                  <a:lnTo>
                    <a:pt x="188" y="87"/>
                  </a:lnTo>
                  <a:lnTo>
                    <a:pt x="183" y="84"/>
                  </a:lnTo>
                  <a:lnTo>
                    <a:pt x="179" y="79"/>
                  </a:lnTo>
                  <a:lnTo>
                    <a:pt x="175" y="76"/>
                  </a:lnTo>
                  <a:lnTo>
                    <a:pt x="170" y="73"/>
                  </a:lnTo>
                  <a:lnTo>
                    <a:pt x="165" y="70"/>
                  </a:lnTo>
                  <a:lnTo>
                    <a:pt x="161" y="66"/>
                  </a:lnTo>
                  <a:lnTo>
                    <a:pt x="156" y="64"/>
                  </a:lnTo>
                  <a:lnTo>
                    <a:pt x="151" y="61"/>
                  </a:lnTo>
                  <a:lnTo>
                    <a:pt x="145" y="58"/>
                  </a:lnTo>
                  <a:lnTo>
                    <a:pt x="141" y="55"/>
                  </a:lnTo>
                  <a:lnTo>
                    <a:pt x="137" y="52"/>
                  </a:lnTo>
                  <a:lnTo>
                    <a:pt x="131" y="49"/>
                  </a:lnTo>
                  <a:lnTo>
                    <a:pt x="127" y="47"/>
                  </a:lnTo>
                  <a:lnTo>
                    <a:pt x="123" y="44"/>
                  </a:lnTo>
                  <a:lnTo>
                    <a:pt x="118" y="43"/>
                  </a:lnTo>
                  <a:lnTo>
                    <a:pt x="114" y="39"/>
                  </a:lnTo>
                  <a:lnTo>
                    <a:pt x="110" y="37"/>
                  </a:lnTo>
                  <a:lnTo>
                    <a:pt x="105" y="35"/>
                  </a:lnTo>
                  <a:lnTo>
                    <a:pt x="101" y="33"/>
                  </a:lnTo>
                  <a:lnTo>
                    <a:pt x="98" y="32"/>
                  </a:lnTo>
                  <a:lnTo>
                    <a:pt x="93" y="30"/>
                  </a:lnTo>
                  <a:lnTo>
                    <a:pt x="90" y="29"/>
                  </a:lnTo>
                  <a:lnTo>
                    <a:pt x="87" y="27"/>
                  </a:lnTo>
                  <a:lnTo>
                    <a:pt x="82" y="24"/>
                  </a:lnTo>
                  <a:lnTo>
                    <a:pt x="79" y="23"/>
                  </a:lnTo>
                  <a:lnTo>
                    <a:pt x="76" y="21"/>
                  </a:lnTo>
                  <a:lnTo>
                    <a:pt x="72" y="20"/>
                  </a:lnTo>
                  <a:lnTo>
                    <a:pt x="68" y="18"/>
                  </a:lnTo>
                  <a:lnTo>
                    <a:pt x="65" y="17"/>
                  </a:lnTo>
                  <a:lnTo>
                    <a:pt x="62" y="16"/>
                  </a:lnTo>
                  <a:lnTo>
                    <a:pt x="60" y="15"/>
                  </a:lnTo>
                  <a:lnTo>
                    <a:pt x="53" y="12"/>
                  </a:lnTo>
                  <a:lnTo>
                    <a:pt x="48" y="10"/>
                  </a:lnTo>
                  <a:lnTo>
                    <a:pt x="42" y="8"/>
                  </a:lnTo>
                  <a:lnTo>
                    <a:pt x="38" y="7"/>
                  </a:lnTo>
                  <a:lnTo>
                    <a:pt x="33" y="6"/>
                  </a:lnTo>
                  <a:lnTo>
                    <a:pt x="28" y="4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3" name="Freeform 57"/>
            <p:cNvSpPr>
              <a:spLocks/>
            </p:cNvSpPr>
            <p:nvPr/>
          </p:nvSpPr>
          <p:spPr bwMode="auto">
            <a:xfrm>
              <a:off x="2481" y="2034"/>
              <a:ext cx="144" cy="63"/>
            </a:xfrm>
            <a:custGeom>
              <a:avLst/>
              <a:gdLst>
                <a:gd name="T0" fmla="*/ 0 w 144"/>
                <a:gd name="T1" fmla="*/ 12 h 63"/>
                <a:gd name="T2" fmla="*/ 57 w 144"/>
                <a:gd name="T3" fmla="*/ 21 h 63"/>
                <a:gd name="T4" fmla="*/ 58 w 144"/>
                <a:gd name="T5" fmla="*/ 25 h 63"/>
                <a:gd name="T6" fmla="*/ 59 w 144"/>
                <a:gd name="T7" fmla="*/ 30 h 63"/>
                <a:gd name="T8" fmla="*/ 61 w 144"/>
                <a:gd name="T9" fmla="*/ 34 h 63"/>
                <a:gd name="T10" fmla="*/ 64 w 144"/>
                <a:gd name="T11" fmla="*/ 38 h 63"/>
                <a:gd name="T12" fmla="*/ 65 w 144"/>
                <a:gd name="T13" fmla="*/ 42 h 63"/>
                <a:gd name="T14" fmla="*/ 66 w 144"/>
                <a:gd name="T15" fmla="*/ 46 h 63"/>
                <a:gd name="T16" fmla="*/ 67 w 144"/>
                <a:gd name="T17" fmla="*/ 48 h 63"/>
                <a:gd name="T18" fmla="*/ 68 w 144"/>
                <a:gd name="T19" fmla="*/ 51 h 63"/>
                <a:gd name="T20" fmla="*/ 69 w 144"/>
                <a:gd name="T21" fmla="*/ 57 h 63"/>
                <a:gd name="T22" fmla="*/ 71 w 144"/>
                <a:gd name="T23" fmla="*/ 60 h 63"/>
                <a:gd name="T24" fmla="*/ 71 w 144"/>
                <a:gd name="T25" fmla="*/ 61 h 63"/>
                <a:gd name="T26" fmla="*/ 72 w 144"/>
                <a:gd name="T27" fmla="*/ 63 h 63"/>
                <a:gd name="T28" fmla="*/ 144 w 144"/>
                <a:gd name="T29" fmla="*/ 52 h 63"/>
                <a:gd name="T30" fmla="*/ 143 w 144"/>
                <a:gd name="T31" fmla="*/ 51 h 63"/>
                <a:gd name="T32" fmla="*/ 142 w 144"/>
                <a:gd name="T33" fmla="*/ 50 h 63"/>
                <a:gd name="T34" fmla="*/ 140 w 144"/>
                <a:gd name="T35" fmla="*/ 47 h 63"/>
                <a:gd name="T36" fmla="*/ 137 w 144"/>
                <a:gd name="T37" fmla="*/ 45 h 63"/>
                <a:gd name="T38" fmla="*/ 133 w 144"/>
                <a:gd name="T39" fmla="*/ 41 h 63"/>
                <a:gd name="T40" fmla="*/ 129 w 144"/>
                <a:gd name="T41" fmla="*/ 36 h 63"/>
                <a:gd name="T42" fmla="*/ 123 w 144"/>
                <a:gd name="T43" fmla="*/ 32 h 63"/>
                <a:gd name="T44" fmla="*/ 118 w 144"/>
                <a:gd name="T45" fmla="*/ 28 h 63"/>
                <a:gd name="T46" fmla="*/ 115 w 144"/>
                <a:gd name="T47" fmla="*/ 24 h 63"/>
                <a:gd name="T48" fmla="*/ 111 w 144"/>
                <a:gd name="T49" fmla="*/ 22 h 63"/>
                <a:gd name="T50" fmla="*/ 107 w 144"/>
                <a:gd name="T51" fmla="*/ 20 h 63"/>
                <a:gd name="T52" fmla="*/ 105 w 144"/>
                <a:gd name="T53" fmla="*/ 18 h 63"/>
                <a:gd name="T54" fmla="*/ 102 w 144"/>
                <a:gd name="T55" fmla="*/ 16 h 63"/>
                <a:gd name="T56" fmla="*/ 97 w 144"/>
                <a:gd name="T57" fmla="*/ 14 h 63"/>
                <a:gd name="T58" fmla="*/ 94 w 144"/>
                <a:gd name="T59" fmla="*/ 11 h 63"/>
                <a:gd name="T60" fmla="*/ 91 w 144"/>
                <a:gd name="T61" fmla="*/ 10 h 63"/>
                <a:gd name="T62" fmla="*/ 86 w 144"/>
                <a:gd name="T63" fmla="*/ 8 h 63"/>
                <a:gd name="T64" fmla="*/ 83 w 144"/>
                <a:gd name="T65" fmla="*/ 6 h 63"/>
                <a:gd name="T66" fmla="*/ 79 w 144"/>
                <a:gd name="T67" fmla="*/ 4 h 63"/>
                <a:gd name="T68" fmla="*/ 76 w 144"/>
                <a:gd name="T69" fmla="*/ 3 h 63"/>
                <a:gd name="T70" fmla="*/ 71 w 144"/>
                <a:gd name="T71" fmla="*/ 2 h 63"/>
                <a:gd name="T72" fmla="*/ 68 w 144"/>
                <a:gd name="T73" fmla="*/ 2 h 63"/>
                <a:gd name="T74" fmla="*/ 65 w 144"/>
                <a:gd name="T75" fmla="*/ 1 h 63"/>
                <a:gd name="T76" fmla="*/ 60 w 144"/>
                <a:gd name="T77" fmla="*/ 1 h 63"/>
                <a:gd name="T78" fmla="*/ 57 w 144"/>
                <a:gd name="T79" fmla="*/ 0 h 63"/>
                <a:gd name="T80" fmla="*/ 53 w 144"/>
                <a:gd name="T81" fmla="*/ 0 h 63"/>
                <a:gd name="T82" fmla="*/ 49 w 144"/>
                <a:gd name="T83" fmla="*/ 0 h 63"/>
                <a:gd name="T84" fmla="*/ 46 w 144"/>
                <a:gd name="T85" fmla="*/ 0 h 63"/>
                <a:gd name="T86" fmla="*/ 42 w 144"/>
                <a:gd name="T87" fmla="*/ 0 h 63"/>
                <a:gd name="T88" fmla="*/ 39 w 144"/>
                <a:gd name="T89" fmla="*/ 0 h 63"/>
                <a:gd name="T90" fmla="*/ 36 w 144"/>
                <a:gd name="T91" fmla="*/ 0 h 63"/>
                <a:gd name="T92" fmla="*/ 33 w 144"/>
                <a:gd name="T93" fmla="*/ 1 h 63"/>
                <a:gd name="T94" fmla="*/ 28 w 144"/>
                <a:gd name="T95" fmla="*/ 1 h 63"/>
                <a:gd name="T96" fmla="*/ 23 w 144"/>
                <a:gd name="T97" fmla="*/ 2 h 63"/>
                <a:gd name="T98" fmla="*/ 18 w 144"/>
                <a:gd name="T99" fmla="*/ 3 h 63"/>
                <a:gd name="T100" fmla="*/ 15 w 144"/>
                <a:gd name="T101" fmla="*/ 5 h 63"/>
                <a:gd name="T102" fmla="*/ 10 w 144"/>
                <a:gd name="T103" fmla="*/ 6 h 63"/>
                <a:gd name="T104" fmla="*/ 8 w 144"/>
                <a:gd name="T105" fmla="*/ 7 h 63"/>
                <a:gd name="T106" fmla="*/ 5 w 144"/>
                <a:gd name="T107" fmla="*/ 8 h 63"/>
                <a:gd name="T108" fmla="*/ 3 w 144"/>
                <a:gd name="T109" fmla="*/ 9 h 63"/>
                <a:gd name="T110" fmla="*/ 1 w 144"/>
                <a:gd name="T111" fmla="*/ 11 h 63"/>
                <a:gd name="T112" fmla="*/ 0 w 144"/>
                <a:gd name="T113" fmla="*/ 12 h 63"/>
                <a:gd name="T114" fmla="*/ 0 w 144"/>
                <a:gd name="T115" fmla="*/ 12 h 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4"/>
                <a:gd name="T175" fmla="*/ 0 h 63"/>
                <a:gd name="T176" fmla="*/ 144 w 144"/>
                <a:gd name="T177" fmla="*/ 63 h 6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4" h="63">
                  <a:moveTo>
                    <a:pt x="0" y="12"/>
                  </a:moveTo>
                  <a:lnTo>
                    <a:pt x="57" y="21"/>
                  </a:lnTo>
                  <a:lnTo>
                    <a:pt x="58" y="25"/>
                  </a:lnTo>
                  <a:lnTo>
                    <a:pt x="59" y="30"/>
                  </a:lnTo>
                  <a:lnTo>
                    <a:pt x="61" y="34"/>
                  </a:lnTo>
                  <a:lnTo>
                    <a:pt x="64" y="38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8"/>
                  </a:lnTo>
                  <a:lnTo>
                    <a:pt x="68" y="51"/>
                  </a:lnTo>
                  <a:lnTo>
                    <a:pt x="69" y="57"/>
                  </a:lnTo>
                  <a:lnTo>
                    <a:pt x="71" y="60"/>
                  </a:lnTo>
                  <a:lnTo>
                    <a:pt x="71" y="61"/>
                  </a:lnTo>
                  <a:lnTo>
                    <a:pt x="72" y="63"/>
                  </a:lnTo>
                  <a:lnTo>
                    <a:pt x="144" y="52"/>
                  </a:lnTo>
                  <a:lnTo>
                    <a:pt x="143" y="51"/>
                  </a:lnTo>
                  <a:lnTo>
                    <a:pt x="142" y="50"/>
                  </a:lnTo>
                  <a:lnTo>
                    <a:pt x="140" y="47"/>
                  </a:lnTo>
                  <a:lnTo>
                    <a:pt x="137" y="45"/>
                  </a:lnTo>
                  <a:lnTo>
                    <a:pt x="133" y="41"/>
                  </a:lnTo>
                  <a:lnTo>
                    <a:pt x="129" y="36"/>
                  </a:lnTo>
                  <a:lnTo>
                    <a:pt x="123" y="32"/>
                  </a:lnTo>
                  <a:lnTo>
                    <a:pt x="118" y="28"/>
                  </a:lnTo>
                  <a:lnTo>
                    <a:pt x="115" y="24"/>
                  </a:lnTo>
                  <a:lnTo>
                    <a:pt x="111" y="22"/>
                  </a:lnTo>
                  <a:lnTo>
                    <a:pt x="107" y="20"/>
                  </a:lnTo>
                  <a:lnTo>
                    <a:pt x="105" y="18"/>
                  </a:lnTo>
                  <a:lnTo>
                    <a:pt x="102" y="16"/>
                  </a:lnTo>
                  <a:lnTo>
                    <a:pt x="97" y="14"/>
                  </a:lnTo>
                  <a:lnTo>
                    <a:pt x="94" y="11"/>
                  </a:lnTo>
                  <a:lnTo>
                    <a:pt x="91" y="10"/>
                  </a:lnTo>
                  <a:lnTo>
                    <a:pt x="86" y="8"/>
                  </a:lnTo>
                  <a:lnTo>
                    <a:pt x="83" y="6"/>
                  </a:lnTo>
                  <a:lnTo>
                    <a:pt x="79" y="4"/>
                  </a:lnTo>
                  <a:lnTo>
                    <a:pt x="76" y="3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5" y="1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1"/>
                  </a:lnTo>
                  <a:lnTo>
                    <a:pt x="28" y="1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5" y="5"/>
                  </a:lnTo>
                  <a:lnTo>
                    <a:pt x="10" y="6"/>
                  </a:lnTo>
                  <a:lnTo>
                    <a:pt x="8" y="7"/>
                  </a:lnTo>
                  <a:lnTo>
                    <a:pt x="5" y="8"/>
                  </a:lnTo>
                  <a:lnTo>
                    <a:pt x="3" y="9"/>
                  </a:lnTo>
                  <a:lnTo>
                    <a:pt x="1" y="1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4" name="Freeform 58"/>
            <p:cNvSpPr>
              <a:spLocks/>
            </p:cNvSpPr>
            <p:nvPr/>
          </p:nvSpPr>
          <p:spPr bwMode="auto">
            <a:xfrm>
              <a:off x="2570" y="2126"/>
              <a:ext cx="147" cy="59"/>
            </a:xfrm>
            <a:custGeom>
              <a:avLst/>
              <a:gdLst>
                <a:gd name="T0" fmla="*/ 0 w 147"/>
                <a:gd name="T1" fmla="*/ 14 h 59"/>
                <a:gd name="T2" fmla="*/ 65 w 147"/>
                <a:gd name="T3" fmla="*/ 22 h 59"/>
                <a:gd name="T4" fmla="*/ 65 w 147"/>
                <a:gd name="T5" fmla="*/ 55 h 59"/>
                <a:gd name="T6" fmla="*/ 147 w 147"/>
                <a:gd name="T7" fmla="*/ 59 h 59"/>
                <a:gd name="T8" fmla="*/ 146 w 147"/>
                <a:gd name="T9" fmla="*/ 58 h 59"/>
                <a:gd name="T10" fmla="*/ 145 w 147"/>
                <a:gd name="T11" fmla="*/ 56 h 59"/>
                <a:gd name="T12" fmla="*/ 143 w 147"/>
                <a:gd name="T13" fmla="*/ 53 h 59"/>
                <a:gd name="T14" fmla="*/ 141 w 147"/>
                <a:gd name="T15" fmla="*/ 50 h 59"/>
                <a:gd name="T16" fmla="*/ 136 w 147"/>
                <a:gd name="T17" fmla="*/ 46 h 59"/>
                <a:gd name="T18" fmla="*/ 133 w 147"/>
                <a:gd name="T19" fmla="*/ 41 h 59"/>
                <a:gd name="T20" fmla="*/ 128 w 147"/>
                <a:gd name="T21" fmla="*/ 36 h 59"/>
                <a:gd name="T22" fmla="*/ 123 w 147"/>
                <a:gd name="T23" fmla="*/ 32 h 59"/>
                <a:gd name="T24" fmla="*/ 118 w 147"/>
                <a:gd name="T25" fmla="*/ 26 h 59"/>
                <a:gd name="T26" fmla="*/ 112 w 147"/>
                <a:gd name="T27" fmla="*/ 21 h 59"/>
                <a:gd name="T28" fmla="*/ 108 w 147"/>
                <a:gd name="T29" fmla="*/ 18 h 59"/>
                <a:gd name="T30" fmla="*/ 105 w 147"/>
                <a:gd name="T31" fmla="*/ 17 h 59"/>
                <a:gd name="T32" fmla="*/ 102 w 147"/>
                <a:gd name="T33" fmla="*/ 13 h 59"/>
                <a:gd name="T34" fmla="*/ 98 w 147"/>
                <a:gd name="T35" fmla="*/ 12 h 59"/>
                <a:gd name="T36" fmla="*/ 95 w 147"/>
                <a:gd name="T37" fmla="*/ 10 h 59"/>
                <a:gd name="T38" fmla="*/ 91 w 147"/>
                <a:gd name="T39" fmla="*/ 8 h 59"/>
                <a:gd name="T40" fmla="*/ 87 w 147"/>
                <a:gd name="T41" fmla="*/ 6 h 59"/>
                <a:gd name="T42" fmla="*/ 84 w 147"/>
                <a:gd name="T43" fmla="*/ 5 h 59"/>
                <a:gd name="T44" fmla="*/ 80 w 147"/>
                <a:gd name="T45" fmla="*/ 2 h 59"/>
                <a:gd name="T46" fmla="*/ 77 w 147"/>
                <a:gd name="T47" fmla="*/ 2 h 59"/>
                <a:gd name="T48" fmla="*/ 73 w 147"/>
                <a:gd name="T49" fmla="*/ 1 h 59"/>
                <a:gd name="T50" fmla="*/ 70 w 147"/>
                <a:gd name="T51" fmla="*/ 1 h 59"/>
                <a:gd name="T52" fmla="*/ 66 w 147"/>
                <a:gd name="T53" fmla="*/ 0 h 59"/>
                <a:gd name="T54" fmla="*/ 61 w 147"/>
                <a:gd name="T55" fmla="*/ 0 h 59"/>
                <a:gd name="T56" fmla="*/ 58 w 147"/>
                <a:gd name="T57" fmla="*/ 0 h 59"/>
                <a:gd name="T58" fmla="*/ 54 w 147"/>
                <a:gd name="T59" fmla="*/ 0 h 59"/>
                <a:gd name="T60" fmla="*/ 51 w 147"/>
                <a:gd name="T61" fmla="*/ 0 h 59"/>
                <a:gd name="T62" fmla="*/ 47 w 147"/>
                <a:gd name="T63" fmla="*/ 0 h 59"/>
                <a:gd name="T64" fmla="*/ 44 w 147"/>
                <a:gd name="T65" fmla="*/ 0 h 59"/>
                <a:gd name="T66" fmla="*/ 41 w 147"/>
                <a:gd name="T67" fmla="*/ 1 h 59"/>
                <a:gd name="T68" fmla="*/ 34 w 147"/>
                <a:gd name="T69" fmla="*/ 1 h 59"/>
                <a:gd name="T70" fmla="*/ 29 w 147"/>
                <a:gd name="T71" fmla="*/ 2 h 59"/>
                <a:gd name="T72" fmla="*/ 23 w 147"/>
                <a:gd name="T73" fmla="*/ 5 h 59"/>
                <a:gd name="T74" fmla="*/ 19 w 147"/>
                <a:gd name="T75" fmla="*/ 7 h 59"/>
                <a:gd name="T76" fmla="*/ 14 w 147"/>
                <a:gd name="T77" fmla="*/ 8 h 59"/>
                <a:gd name="T78" fmla="*/ 10 w 147"/>
                <a:gd name="T79" fmla="*/ 9 h 59"/>
                <a:gd name="T80" fmla="*/ 7 w 147"/>
                <a:gd name="T81" fmla="*/ 10 h 59"/>
                <a:gd name="T82" fmla="*/ 5 w 147"/>
                <a:gd name="T83" fmla="*/ 11 h 59"/>
                <a:gd name="T84" fmla="*/ 2 w 147"/>
                <a:gd name="T85" fmla="*/ 13 h 59"/>
                <a:gd name="T86" fmla="*/ 0 w 147"/>
                <a:gd name="T87" fmla="*/ 14 h 59"/>
                <a:gd name="T88" fmla="*/ 0 w 147"/>
                <a:gd name="T89" fmla="*/ 14 h 5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7"/>
                <a:gd name="T136" fmla="*/ 0 h 59"/>
                <a:gd name="T137" fmla="*/ 147 w 147"/>
                <a:gd name="T138" fmla="*/ 59 h 5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7" h="59">
                  <a:moveTo>
                    <a:pt x="0" y="14"/>
                  </a:moveTo>
                  <a:lnTo>
                    <a:pt x="65" y="22"/>
                  </a:lnTo>
                  <a:lnTo>
                    <a:pt x="65" y="55"/>
                  </a:lnTo>
                  <a:lnTo>
                    <a:pt x="147" y="59"/>
                  </a:lnTo>
                  <a:lnTo>
                    <a:pt x="146" y="58"/>
                  </a:lnTo>
                  <a:lnTo>
                    <a:pt x="145" y="56"/>
                  </a:lnTo>
                  <a:lnTo>
                    <a:pt x="143" y="53"/>
                  </a:lnTo>
                  <a:lnTo>
                    <a:pt x="141" y="50"/>
                  </a:lnTo>
                  <a:lnTo>
                    <a:pt x="136" y="46"/>
                  </a:lnTo>
                  <a:lnTo>
                    <a:pt x="133" y="41"/>
                  </a:lnTo>
                  <a:lnTo>
                    <a:pt x="128" y="36"/>
                  </a:lnTo>
                  <a:lnTo>
                    <a:pt x="123" y="32"/>
                  </a:lnTo>
                  <a:lnTo>
                    <a:pt x="118" y="26"/>
                  </a:lnTo>
                  <a:lnTo>
                    <a:pt x="112" y="21"/>
                  </a:lnTo>
                  <a:lnTo>
                    <a:pt x="108" y="18"/>
                  </a:lnTo>
                  <a:lnTo>
                    <a:pt x="105" y="17"/>
                  </a:lnTo>
                  <a:lnTo>
                    <a:pt x="102" y="13"/>
                  </a:lnTo>
                  <a:lnTo>
                    <a:pt x="98" y="12"/>
                  </a:lnTo>
                  <a:lnTo>
                    <a:pt x="95" y="10"/>
                  </a:lnTo>
                  <a:lnTo>
                    <a:pt x="91" y="8"/>
                  </a:lnTo>
                  <a:lnTo>
                    <a:pt x="87" y="6"/>
                  </a:lnTo>
                  <a:lnTo>
                    <a:pt x="84" y="5"/>
                  </a:lnTo>
                  <a:lnTo>
                    <a:pt x="80" y="2"/>
                  </a:lnTo>
                  <a:lnTo>
                    <a:pt x="77" y="2"/>
                  </a:lnTo>
                  <a:lnTo>
                    <a:pt x="73" y="1"/>
                  </a:lnTo>
                  <a:lnTo>
                    <a:pt x="70" y="1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4" y="8"/>
                  </a:lnTo>
                  <a:lnTo>
                    <a:pt x="10" y="9"/>
                  </a:lnTo>
                  <a:lnTo>
                    <a:pt x="7" y="10"/>
                  </a:lnTo>
                  <a:lnTo>
                    <a:pt x="5" y="11"/>
                  </a:lnTo>
                  <a:lnTo>
                    <a:pt x="2" y="1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5" name="Freeform 59"/>
            <p:cNvSpPr>
              <a:spLocks/>
            </p:cNvSpPr>
            <p:nvPr/>
          </p:nvSpPr>
          <p:spPr bwMode="auto">
            <a:xfrm>
              <a:off x="2648" y="2213"/>
              <a:ext cx="129" cy="71"/>
            </a:xfrm>
            <a:custGeom>
              <a:avLst/>
              <a:gdLst>
                <a:gd name="T0" fmla="*/ 0 w 129"/>
                <a:gd name="T1" fmla="*/ 2 h 71"/>
                <a:gd name="T2" fmla="*/ 54 w 129"/>
                <a:gd name="T3" fmla="*/ 26 h 71"/>
                <a:gd name="T4" fmla="*/ 46 w 129"/>
                <a:gd name="T5" fmla="*/ 48 h 71"/>
                <a:gd name="T6" fmla="*/ 129 w 129"/>
                <a:gd name="T7" fmla="*/ 71 h 71"/>
                <a:gd name="T8" fmla="*/ 129 w 129"/>
                <a:gd name="T9" fmla="*/ 70 h 71"/>
                <a:gd name="T10" fmla="*/ 128 w 129"/>
                <a:gd name="T11" fmla="*/ 69 h 71"/>
                <a:gd name="T12" fmla="*/ 125 w 129"/>
                <a:gd name="T13" fmla="*/ 67 h 71"/>
                <a:gd name="T14" fmla="*/ 124 w 129"/>
                <a:gd name="T15" fmla="*/ 64 h 71"/>
                <a:gd name="T16" fmla="*/ 122 w 129"/>
                <a:gd name="T17" fmla="*/ 60 h 71"/>
                <a:gd name="T18" fmla="*/ 120 w 129"/>
                <a:gd name="T19" fmla="*/ 56 h 71"/>
                <a:gd name="T20" fmla="*/ 117 w 129"/>
                <a:gd name="T21" fmla="*/ 51 h 71"/>
                <a:gd name="T22" fmla="*/ 115 w 129"/>
                <a:gd name="T23" fmla="*/ 47 h 71"/>
                <a:gd name="T24" fmla="*/ 110 w 129"/>
                <a:gd name="T25" fmla="*/ 42 h 71"/>
                <a:gd name="T26" fmla="*/ 106 w 129"/>
                <a:gd name="T27" fmla="*/ 36 h 71"/>
                <a:gd name="T28" fmla="*/ 102 w 129"/>
                <a:gd name="T29" fmla="*/ 31 h 71"/>
                <a:gd name="T30" fmla="*/ 96 w 129"/>
                <a:gd name="T31" fmla="*/ 26 h 71"/>
                <a:gd name="T32" fmla="*/ 91 w 129"/>
                <a:gd name="T33" fmla="*/ 21 h 71"/>
                <a:gd name="T34" fmla="*/ 85 w 129"/>
                <a:gd name="T35" fmla="*/ 17 h 71"/>
                <a:gd name="T36" fmla="*/ 82 w 129"/>
                <a:gd name="T37" fmla="*/ 15 h 71"/>
                <a:gd name="T38" fmla="*/ 79 w 129"/>
                <a:gd name="T39" fmla="*/ 14 h 71"/>
                <a:gd name="T40" fmla="*/ 76 w 129"/>
                <a:gd name="T41" fmla="*/ 12 h 71"/>
                <a:gd name="T42" fmla="*/ 72 w 129"/>
                <a:gd name="T43" fmla="*/ 10 h 71"/>
                <a:gd name="T44" fmla="*/ 68 w 129"/>
                <a:gd name="T45" fmla="*/ 8 h 71"/>
                <a:gd name="T46" fmla="*/ 65 w 129"/>
                <a:gd name="T47" fmla="*/ 7 h 71"/>
                <a:gd name="T48" fmla="*/ 61 w 129"/>
                <a:gd name="T49" fmla="*/ 6 h 71"/>
                <a:gd name="T50" fmla="*/ 58 w 129"/>
                <a:gd name="T51" fmla="*/ 5 h 71"/>
                <a:gd name="T52" fmla="*/ 55 w 129"/>
                <a:gd name="T53" fmla="*/ 4 h 71"/>
                <a:gd name="T54" fmla="*/ 51 w 129"/>
                <a:gd name="T55" fmla="*/ 3 h 71"/>
                <a:gd name="T56" fmla="*/ 47 w 129"/>
                <a:gd name="T57" fmla="*/ 2 h 71"/>
                <a:gd name="T58" fmla="*/ 45 w 129"/>
                <a:gd name="T59" fmla="*/ 2 h 71"/>
                <a:gd name="T60" fmla="*/ 41 w 129"/>
                <a:gd name="T61" fmla="*/ 2 h 71"/>
                <a:gd name="T62" fmla="*/ 38 w 129"/>
                <a:gd name="T63" fmla="*/ 1 h 71"/>
                <a:gd name="T64" fmla="*/ 35 w 129"/>
                <a:gd name="T65" fmla="*/ 0 h 71"/>
                <a:gd name="T66" fmla="*/ 32 w 129"/>
                <a:gd name="T67" fmla="*/ 0 h 71"/>
                <a:gd name="T68" fmla="*/ 27 w 129"/>
                <a:gd name="T69" fmla="*/ 0 h 71"/>
                <a:gd name="T70" fmla="*/ 21 w 129"/>
                <a:gd name="T71" fmla="*/ 0 h 71"/>
                <a:gd name="T72" fmla="*/ 17 w 129"/>
                <a:gd name="T73" fmla="*/ 0 h 71"/>
                <a:gd name="T74" fmla="*/ 12 w 129"/>
                <a:gd name="T75" fmla="*/ 0 h 71"/>
                <a:gd name="T76" fmla="*/ 8 w 129"/>
                <a:gd name="T77" fmla="*/ 0 h 71"/>
                <a:gd name="T78" fmla="*/ 5 w 129"/>
                <a:gd name="T79" fmla="*/ 1 h 71"/>
                <a:gd name="T80" fmla="*/ 1 w 129"/>
                <a:gd name="T81" fmla="*/ 2 h 71"/>
                <a:gd name="T82" fmla="*/ 0 w 129"/>
                <a:gd name="T83" fmla="*/ 2 h 71"/>
                <a:gd name="T84" fmla="*/ 0 w 129"/>
                <a:gd name="T85" fmla="*/ 2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9"/>
                <a:gd name="T130" fmla="*/ 0 h 71"/>
                <a:gd name="T131" fmla="*/ 129 w 129"/>
                <a:gd name="T132" fmla="*/ 71 h 7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9" h="71">
                  <a:moveTo>
                    <a:pt x="0" y="2"/>
                  </a:moveTo>
                  <a:lnTo>
                    <a:pt x="54" y="26"/>
                  </a:lnTo>
                  <a:lnTo>
                    <a:pt x="46" y="48"/>
                  </a:lnTo>
                  <a:lnTo>
                    <a:pt x="129" y="71"/>
                  </a:lnTo>
                  <a:lnTo>
                    <a:pt x="129" y="70"/>
                  </a:lnTo>
                  <a:lnTo>
                    <a:pt x="128" y="69"/>
                  </a:lnTo>
                  <a:lnTo>
                    <a:pt x="125" y="67"/>
                  </a:lnTo>
                  <a:lnTo>
                    <a:pt x="124" y="64"/>
                  </a:lnTo>
                  <a:lnTo>
                    <a:pt x="122" y="60"/>
                  </a:lnTo>
                  <a:lnTo>
                    <a:pt x="120" y="56"/>
                  </a:lnTo>
                  <a:lnTo>
                    <a:pt x="117" y="51"/>
                  </a:lnTo>
                  <a:lnTo>
                    <a:pt x="115" y="47"/>
                  </a:lnTo>
                  <a:lnTo>
                    <a:pt x="110" y="42"/>
                  </a:lnTo>
                  <a:lnTo>
                    <a:pt x="106" y="36"/>
                  </a:lnTo>
                  <a:lnTo>
                    <a:pt x="102" y="31"/>
                  </a:lnTo>
                  <a:lnTo>
                    <a:pt x="96" y="26"/>
                  </a:lnTo>
                  <a:lnTo>
                    <a:pt x="91" y="21"/>
                  </a:lnTo>
                  <a:lnTo>
                    <a:pt x="85" y="17"/>
                  </a:lnTo>
                  <a:lnTo>
                    <a:pt x="82" y="15"/>
                  </a:lnTo>
                  <a:lnTo>
                    <a:pt x="79" y="14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8"/>
                  </a:lnTo>
                  <a:lnTo>
                    <a:pt x="65" y="7"/>
                  </a:lnTo>
                  <a:lnTo>
                    <a:pt x="61" y="6"/>
                  </a:lnTo>
                  <a:lnTo>
                    <a:pt x="58" y="5"/>
                  </a:lnTo>
                  <a:lnTo>
                    <a:pt x="55" y="4"/>
                  </a:lnTo>
                  <a:lnTo>
                    <a:pt x="51" y="3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1" y="2"/>
                  </a:lnTo>
                  <a:lnTo>
                    <a:pt x="38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6" name="Freeform 60"/>
            <p:cNvSpPr>
              <a:spLocks/>
            </p:cNvSpPr>
            <p:nvPr/>
          </p:nvSpPr>
          <p:spPr bwMode="auto">
            <a:xfrm>
              <a:off x="2685" y="2302"/>
              <a:ext cx="131" cy="78"/>
            </a:xfrm>
            <a:custGeom>
              <a:avLst/>
              <a:gdLst>
                <a:gd name="T0" fmla="*/ 0 w 131"/>
                <a:gd name="T1" fmla="*/ 2 h 78"/>
                <a:gd name="T2" fmla="*/ 60 w 131"/>
                <a:gd name="T3" fmla="*/ 22 h 78"/>
                <a:gd name="T4" fmla="*/ 67 w 131"/>
                <a:gd name="T5" fmla="*/ 60 h 78"/>
                <a:gd name="T6" fmla="*/ 131 w 131"/>
                <a:gd name="T7" fmla="*/ 78 h 78"/>
                <a:gd name="T8" fmla="*/ 130 w 131"/>
                <a:gd name="T9" fmla="*/ 77 h 78"/>
                <a:gd name="T10" fmla="*/ 130 w 131"/>
                <a:gd name="T11" fmla="*/ 76 h 78"/>
                <a:gd name="T12" fmla="*/ 129 w 131"/>
                <a:gd name="T13" fmla="*/ 73 h 78"/>
                <a:gd name="T14" fmla="*/ 128 w 131"/>
                <a:gd name="T15" fmla="*/ 69 h 78"/>
                <a:gd name="T16" fmla="*/ 124 w 131"/>
                <a:gd name="T17" fmla="*/ 65 h 78"/>
                <a:gd name="T18" fmla="*/ 122 w 131"/>
                <a:gd name="T19" fmla="*/ 60 h 78"/>
                <a:gd name="T20" fmla="*/ 120 w 131"/>
                <a:gd name="T21" fmla="*/ 54 h 78"/>
                <a:gd name="T22" fmla="*/ 117 w 131"/>
                <a:gd name="T23" fmla="*/ 49 h 78"/>
                <a:gd name="T24" fmla="*/ 112 w 131"/>
                <a:gd name="T25" fmla="*/ 42 h 78"/>
                <a:gd name="T26" fmla="*/ 107 w 131"/>
                <a:gd name="T27" fmla="*/ 37 h 78"/>
                <a:gd name="T28" fmla="*/ 103 w 131"/>
                <a:gd name="T29" fmla="*/ 32 h 78"/>
                <a:gd name="T30" fmla="*/ 97 w 131"/>
                <a:gd name="T31" fmla="*/ 26 h 78"/>
                <a:gd name="T32" fmla="*/ 94 w 131"/>
                <a:gd name="T33" fmla="*/ 23 h 78"/>
                <a:gd name="T34" fmla="*/ 91 w 131"/>
                <a:gd name="T35" fmla="*/ 21 h 78"/>
                <a:gd name="T36" fmla="*/ 86 w 131"/>
                <a:gd name="T37" fmla="*/ 17 h 78"/>
                <a:gd name="T38" fmla="*/ 83 w 131"/>
                <a:gd name="T39" fmla="*/ 16 h 78"/>
                <a:gd name="T40" fmla="*/ 79 w 131"/>
                <a:gd name="T41" fmla="*/ 14 h 78"/>
                <a:gd name="T42" fmla="*/ 75 w 131"/>
                <a:gd name="T43" fmla="*/ 13 h 78"/>
                <a:gd name="T44" fmla="*/ 72 w 131"/>
                <a:gd name="T45" fmla="*/ 11 h 78"/>
                <a:gd name="T46" fmla="*/ 68 w 131"/>
                <a:gd name="T47" fmla="*/ 10 h 78"/>
                <a:gd name="T48" fmla="*/ 62 w 131"/>
                <a:gd name="T49" fmla="*/ 8 h 78"/>
                <a:gd name="T50" fmla="*/ 58 w 131"/>
                <a:gd name="T51" fmla="*/ 7 h 78"/>
                <a:gd name="T52" fmla="*/ 54 w 131"/>
                <a:gd name="T53" fmla="*/ 6 h 78"/>
                <a:gd name="T54" fmla="*/ 51 w 131"/>
                <a:gd name="T55" fmla="*/ 6 h 78"/>
                <a:gd name="T56" fmla="*/ 46 w 131"/>
                <a:gd name="T57" fmla="*/ 5 h 78"/>
                <a:gd name="T58" fmla="*/ 43 w 131"/>
                <a:gd name="T59" fmla="*/ 3 h 78"/>
                <a:gd name="T60" fmla="*/ 40 w 131"/>
                <a:gd name="T61" fmla="*/ 2 h 78"/>
                <a:gd name="T62" fmla="*/ 36 w 131"/>
                <a:gd name="T63" fmla="*/ 2 h 78"/>
                <a:gd name="T64" fmla="*/ 33 w 131"/>
                <a:gd name="T65" fmla="*/ 2 h 78"/>
                <a:gd name="T66" fmla="*/ 30 w 131"/>
                <a:gd name="T67" fmla="*/ 1 h 78"/>
                <a:gd name="T68" fmla="*/ 27 w 131"/>
                <a:gd name="T69" fmla="*/ 0 h 78"/>
                <a:gd name="T70" fmla="*/ 24 w 131"/>
                <a:gd name="T71" fmla="*/ 0 h 78"/>
                <a:gd name="T72" fmla="*/ 19 w 131"/>
                <a:gd name="T73" fmla="*/ 0 h 78"/>
                <a:gd name="T74" fmla="*/ 15 w 131"/>
                <a:gd name="T75" fmla="*/ 0 h 78"/>
                <a:gd name="T76" fmla="*/ 10 w 131"/>
                <a:gd name="T77" fmla="*/ 0 h 78"/>
                <a:gd name="T78" fmla="*/ 8 w 131"/>
                <a:gd name="T79" fmla="*/ 0 h 78"/>
                <a:gd name="T80" fmla="*/ 5 w 131"/>
                <a:gd name="T81" fmla="*/ 0 h 78"/>
                <a:gd name="T82" fmla="*/ 3 w 131"/>
                <a:gd name="T83" fmla="*/ 0 h 78"/>
                <a:gd name="T84" fmla="*/ 1 w 131"/>
                <a:gd name="T85" fmla="*/ 1 h 78"/>
                <a:gd name="T86" fmla="*/ 0 w 131"/>
                <a:gd name="T87" fmla="*/ 2 h 78"/>
                <a:gd name="T88" fmla="*/ 0 w 131"/>
                <a:gd name="T89" fmla="*/ 2 h 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1"/>
                <a:gd name="T136" fmla="*/ 0 h 78"/>
                <a:gd name="T137" fmla="*/ 131 w 131"/>
                <a:gd name="T138" fmla="*/ 78 h 7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1" h="78">
                  <a:moveTo>
                    <a:pt x="0" y="2"/>
                  </a:moveTo>
                  <a:lnTo>
                    <a:pt x="60" y="22"/>
                  </a:lnTo>
                  <a:lnTo>
                    <a:pt x="67" y="60"/>
                  </a:lnTo>
                  <a:lnTo>
                    <a:pt x="131" y="78"/>
                  </a:lnTo>
                  <a:lnTo>
                    <a:pt x="130" y="77"/>
                  </a:lnTo>
                  <a:lnTo>
                    <a:pt x="130" y="76"/>
                  </a:lnTo>
                  <a:lnTo>
                    <a:pt x="129" y="73"/>
                  </a:lnTo>
                  <a:lnTo>
                    <a:pt x="128" y="69"/>
                  </a:lnTo>
                  <a:lnTo>
                    <a:pt x="124" y="65"/>
                  </a:lnTo>
                  <a:lnTo>
                    <a:pt x="122" y="60"/>
                  </a:lnTo>
                  <a:lnTo>
                    <a:pt x="120" y="54"/>
                  </a:lnTo>
                  <a:lnTo>
                    <a:pt x="117" y="49"/>
                  </a:lnTo>
                  <a:lnTo>
                    <a:pt x="112" y="42"/>
                  </a:lnTo>
                  <a:lnTo>
                    <a:pt x="107" y="37"/>
                  </a:lnTo>
                  <a:lnTo>
                    <a:pt x="103" y="32"/>
                  </a:lnTo>
                  <a:lnTo>
                    <a:pt x="97" y="26"/>
                  </a:lnTo>
                  <a:lnTo>
                    <a:pt x="94" y="23"/>
                  </a:lnTo>
                  <a:lnTo>
                    <a:pt x="91" y="21"/>
                  </a:lnTo>
                  <a:lnTo>
                    <a:pt x="86" y="17"/>
                  </a:lnTo>
                  <a:lnTo>
                    <a:pt x="83" y="16"/>
                  </a:lnTo>
                  <a:lnTo>
                    <a:pt x="79" y="14"/>
                  </a:lnTo>
                  <a:lnTo>
                    <a:pt x="75" y="13"/>
                  </a:lnTo>
                  <a:lnTo>
                    <a:pt x="72" y="11"/>
                  </a:lnTo>
                  <a:lnTo>
                    <a:pt x="68" y="10"/>
                  </a:lnTo>
                  <a:lnTo>
                    <a:pt x="62" y="8"/>
                  </a:lnTo>
                  <a:lnTo>
                    <a:pt x="58" y="7"/>
                  </a:lnTo>
                  <a:lnTo>
                    <a:pt x="54" y="6"/>
                  </a:lnTo>
                  <a:lnTo>
                    <a:pt x="51" y="6"/>
                  </a:lnTo>
                  <a:lnTo>
                    <a:pt x="46" y="5"/>
                  </a:lnTo>
                  <a:lnTo>
                    <a:pt x="43" y="3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7" name="Freeform 61"/>
            <p:cNvSpPr>
              <a:spLocks/>
            </p:cNvSpPr>
            <p:nvPr/>
          </p:nvSpPr>
          <p:spPr bwMode="auto">
            <a:xfrm>
              <a:off x="2475" y="1684"/>
              <a:ext cx="102" cy="138"/>
            </a:xfrm>
            <a:custGeom>
              <a:avLst/>
              <a:gdLst>
                <a:gd name="T0" fmla="*/ 0 w 102"/>
                <a:gd name="T1" fmla="*/ 100 h 138"/>
                <a:gd name="T2" fmla="*/ 0 w 102"/>
                <a:gd name="T3" fmla="*/ 99 h 138"/>
                <a:gd name="T4" fmla="*/ 1 w 102"/>
                <a:gd name="T5" fmla="*/ 95 h 138"/>
                <a:gd name="T6" fmla="*/ 1 w 102"/>
                <a:gd name="T7" fmla="*/ 93 h 138"/>
                <a:gd name="T8" fmla="*/ 2 w 102"/>
                <a:gd name="T9" fmla="*/ 89 h 138"/>
                <a:gd name="T10" fmla="*/ 3 w 102"/>
                <a:gd name="T11" fmla="*/ 86 h 138"/>
                <a:gd name="T12" fmla="*/ 6 w 102"/>
                <a:gd name="T13" fmla="*/ 83 h 138"/>
                <a:gd name="T14" fmla="*/ 7 w 102"/>
                <a:gd name="T15" fmla="*/ 78 h 138"/>
                <a:gd name="T16" fmla="*/ 8 w 102"/>
                <a:gd name="T17" fmla="*/ 74 h 138"/>
                <a:gd name="T18" fmla="*/ 10 w 102"/>
                <a:gd name="T19" fmla="*/ 70 h 138"/>
                <a:gd name="T20" fmla="*/ 12 w 102"/>
                <a:gd name="T21" fmla="*/ 65 h 138"/>
                <a:gd name="T22" fmla="*/ 14 w 102"/>
                <a:gd name="T23" fmla="*/ 60 h 138"/>
                <a:gd name="T24" fmla="*/ 16 w 102"/>
                <a:gd name="T25" fmla="*/ 55 h 138"/>
                <a:gd name="T26" fmla="*/ 19 w 102"/>
                <a:gd name="T27" fmla="*/ 51 h 138"/>
                <a:gd name="T28" fmla="*/ 23 w 102"/>
                <a:gd name="T29" fmla="*/ 46 h 138"/>
                <a:gd name="T30" fmla="*/ 25 w 102"/>
                <a:gd name="T31" fmla="*/ 41 h 138"/>
                <a:gd name="T32" fmla="*/ 28 w 102"/>
                <a:gd name="T33" fmla="*/ 36 h 138"/>
                <a:gd name="T34" fmla="*/ 32 w 102"/>
                <a:gd name="T35" fmla="*/ 31 h 138"/>
                <a:gd name="T36" fmla="*/ 36 w 102"/>
                <a:gd name="T37" fmla="*/ 27 h 138"/>
                <a:gd name="T38" fmla="*/ 39 w 102"/>
                <a:gd name="T39" fmla="*/ 22 h 138"/>
                <a:gd name="T40" fmla="*/ 44 w 102"/>
                <a:gd name="T41" fmla="*/ 18 h 138"/>
                <a:gd name="T42" fmla="*/ 48 w 102"/>
                <a:gd name="T43" fmla="*/ 15 h 138"/>
                <a:gd name="T44" fmla="*/ 53 w 102"/>
                <a:gd name="T45" fmla="*/ 12 h 138"/>
                <a:gd name="T46" fmla="*/ 58 w 102"/>
                <a:gd name="T47" fmla="*/ 9 h 138"/>
                <a:gd name="T48" fmla="*/ 63 w 102"/>
                <a:gd name="T49" fmla="*/ 5 h 138"/>
                <a:gd name="T50" fmla="*/ 68 w 102"/>
                <a:gd name="T51" fmla="*/ 3 h 138"/>
                <a:gd name="T52" fmla="*/ 75 w 102"/>
                <a:gd name="T53" fmla="*/ 2 h 138"/>
                <a:gd name="T54" fmla="*/ 77 w 102"/>
                <a:gd name="T55" fmla="*/ 1 h 138"/>
                <a:gd name="T56" fmla="*/ 80 w 102"/>
                <a:gd name="T57" fmla="*/ 0 h 138"/>
                <a:gd name="T58" fmla="*/ 84 w 102"/>
                <a:gd name="T59" fmla="*/ 0 h 138"/>
                <a:gd name="T60" fmla="*/ 88 w 102"/>
                <a:gd name="T61" fmla="*/ 0 h 138"/>
                <a:gd name="T62" fmla="*/ 91 w 102"/>
                <a:gd name="T63" fmla="*/ 0 h 138"/>
                <a:gd name="T64" fmla="*/ 95 w 102"/>
                <a:gd name="T65" fmla="*/ 0 h 138"/>
                <a:gd name="T66" fmla="*/ 98 w 102"/>
                <a:gd name="T67" fmla="*/ 1 h 138"/>
                <a:gd name="T68" fmla="*/ 102 w 102"/>
                <a:gd name="T69" fmla="*/ 2 h 138"/>
                <a:gd name="T70" fmla="*/ 48 w 102"/>
                <a:gd name="T71" fmla="*/ 29 h 138"/>
                <a:gd name="T72" fmla="*/ 12 w 102"/>
                <a:gd name="T73" fmla="*/ 138 h 138"/>
                <a:gd name="T74" fmla="*/ 0 w 102"/>
                <a:gd name="T75" fmla="*/ 100 h 138"/>
                <a:gd name="T76" fmla="*/ 0 w 102"/>
                <a:gd name="T77" fmla="*/ 100 h 1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2"/>
                <a:gd name="T118" fmla="*/ 0 h 138"/>
                <a:gd name="T119" fmla="*/ 102 w 102"/>
                <a:gd name="T120" fmla="*/ 138 h 13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2" h="138">
                  <a:moveTo>
                    <a:pt x="0" y="100"/>
                  </a:moveTo>
                  <a:lnTo>
                    <a:pt x="0" y="99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2" y="89"/>
                  </a:lnTo>
                  <a:lnTo>
                    <a:pt x="3" y="86"/>
                  </a:lnTo>
                  <a:lnTo>
                    <a:pt x="6" y="83"/>
                  </a:lnTo>
                  <a:lnTo>
                    <a:pt x="7" y="78"/>
                  </a:lnTo>
                  <a:lnTo>
                    <a:pt x="8" y="74"/>
                  </a:lnTo>
                  <a:lnTo>
                    <a:pt x="10" y="70"/>
                  </a:lnTo>
                  <a:lnTo>
                    <a:pt x="12" y="65"/>
                  </a:lnTo>
                  <a:lnTo>
                    <a:pt x="14" y="60"/>
                  </a:lnTo>
                  <a:lnTo>
                    <a:pt x="16" y="55"/>
                  </a:lnTo>
                  <a:lnTo>
                    <a:pt x="19" y="51"/>
                  </a:lnTo>
                  <a:lnTo>
                    <a:pt x="23" y="46"/>
                  </a:lnTo>
                  <a:lnTo>
                    <a:pt x="25" y="41"/>
                  </a:lnTo>
                  <a:lnTo>
                    <a:pt x="28" y="36"/>
                  </a:lnTo>
                  <a:lnTo>
                    <a:pt x="32" y="31"/>
                  </a:lnTo>
                  <a:lnTo>
                    <a:pt x="36" y="27"/>
                  </a:lnTo>
                  <a:lnTo>
                    <a:pt x="39" y="22"/>
                  </a:lnTo>
                  <a:lnTo>
                    <a:pt x="44" y="18"/>
                  </a:lnTo>
                  <a:lnTo>
                    <a:pt x="48" y="15"/>
                  </a:lnTo>
                  <a:lnTo>
                    <a:pt x="53" y="12"/>
                  </a:lnTo>
                  <a:lnTo>
                    <a:pt x="58" y="9"/>
                  </a:lnTo>
                  <a:lnTo>
                    <a:pt x="63" y="5"/>
                  </a:lnTo>
                  <a:lnTo>
                    <a:pt x="68" y="3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98" y="1"/>
                  </a:lnTo>
                  <a:lnTo>
                    <a:pt x="102" y="2"/>
                  </a:lnTo>
                  <a:lnTo>
                    <a:pt x="48" y="29"/>
                  </a:lnTo>
                  <a:lnTo>
                    <a:pt x="12" y="13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8" name="Freeform 62"/>
            <p:cNvSpPr>
              <a:spLocks/>
            </p:cNvSpPr>
            <p:nvPr/>
          </p:nvSpPr>
          <p:spPr bwMode="auto">
            <a:xfrm>
              <a:off x="2526" y="1776"/>
              <a:ext cx="117" cy="141"/>
            </a:xfrm>
            <a:custGeom>
              <a:avLst/>
              <a:gdLst>
                <a:gd name="T0" fmla="*/ 0 w 117"/>
                <a:gd name="T1" fmla="*/ 103 h 141"/>
                <a:gd name="T2" fmla="*/ 0 w 117"/>
                <a:gd name="T3" fmla="*/ 101 h 141"/>
                <a:gd name="T4" fmla="*/ 1 w 117"/>
                <a:gd name="T5" fmla="*/ 98 h 141"/>
                <a:gd name="T6" fmla="*/ 1 w 117"/>
                <a:gd name="T7" fmla="*/ 96 h 141"/>
                <a:gd name="T8" fmla="*/ 2 w 117"/>
                <a:gd name="T9" fmla="*/ 92 h 141"/>
                <a:gd name="T10" fmla="*/ 3 w 117"/>
                <a:gd name="T11" fmla="*/ 89 h 141"/>
                <a:gd name="T12" fmla="*/ 6 w 117"/>
                <a:gd name="T13" fmla="*/ 86 h 141"/>
                <a:gd name="T14" fmla="*/ 7 w 117"/>
                <a:gd name="T15" fmla="*/ 82 h 141"/>
                <a:gd name="T16" fmla="*/ 9 w 117"/>
                <a:gd name="T17" fmla="*/ 77 h 141"/>
                <a:gd name="T18" fmla="*/ 10 w 117"/>
                <a:gd name="T19" fmla="*/ 73 h 141"/>
                <a:gd name="T20" fmla="*/ 13 w 117"/>
                <a:gd name="T21" fmla="*/ 69 h 141"/>
                <a:gd name="T22" fmla="*/ 14 w 117"/>
                <a:gd name="T23" fmla="*/ 63 h 141"/>
                <a:gd name="T24" fmla="*/ 17 w 117"/>
                <a:gd name="T25" fmla="*/ 59 h 141"/>
                <a:gd name="T26" fmla="*/ 21 w 117"/>
                <a:gd name="T27" fmla="*/ 54 h 141"/>
                <a:gd name="T28" fmla="*/ 24 w 117"/>
                <a:gd name="T29" fmla="*/ 48 h 141"/>
                <a:gd name="T30" fmla="*/ 27 w 117"/>
                <a:gd name="T31" fmla="*/ 44 h 141"/>
                <a:gd name="T32" fmla="*/ 31 w 117"/>
                <a:gd name="T33" fmla="*/ 38 h 141"/>
                <a:gd name="T34" fmla="*/ 35 w 117"/>
                <a:gd name="T35" fmla="*/ 34 h 141"/>
                <a:gd name="T36" fmla="*/ 39 w 117"/>
                <a:gd name="T37" fmla="*/ 29 h 141"/>
                <a:gd name="T38" fmla="*/ 44 w 117"/>
                <a:gd name="T39" fmla="*/ 24 h 141"/>
                <a:gd name="T40" fmla="*/ 49 w 117"/>
                <a:gd name="T41" fmla="*/ 20 h 141"/>
                <a:gd name="T42" fmla="*/ 54 w 117"/>
                <a:gd name="T43" fmla="*/ 17 h 141"/>
                <a:gd name="T44" fmla="*/ 60 w 117"/>
                <a:gd name="T45" fmla="*/ 14 h 141"/>
                <a:gd name="T46" fmla="*/ 62 w 117"/>
                <a:gd name="T47" fmla="*/ 10 h 141"/>
                <a:gd name="T48" fmla="*/ 65 w 117"/>
                <a:gd name="T49" fmla="*/ 9 h 141"/>
                <a:gd name="T50" fmla="*/ 68 w 117"/>
                <a:gd name="T51" fmla="*/ 7 h 141"/>
                <a:gd name="T52" fmla="*/ 72 w 117"/>
                <a:gd name="T53" fmla="*/ 6 h 141"/>
                <a:gd name="T54" fmla="*/ 75 w 117"/>
                <a:gd name="T55" fmla="*/ 5 h 141"/>
                <a:gd name="T56" fmla="*/ 78 w 117"/>
                <a:gd name="T57" fmla="*/ 4 h 141"/>
                <a:gd name="T58" fmla="*/ 83 w 117"/>
                <a:gd name="T59" fmla="*/ 3 h 141"/>
                <a:gd name="T60" fmla="*/ 86 w 117"/>
                <a:gd name="T61" fmla="*/ 2 h 141"/>
                <a:gd name="T62" fmla="*/ 89 w 117"/>
                <a:gd name="T63" fmla="*/ 1 h 141"/>
                <a:gd name="T64" fmla="*/ 93 w 117"/>
                <a:gd name="T65" fmla="*/ 1 h 141"/>
                <a:gd name="T66" fmla="*/ 97 w 117"/>
                <a:gd name="T67" fmla="*/ 0 h 141"/>
                <a:gd name="T68" fmla="*/ 101 w 117"/>
                <a:gd name="T69" fmla="*/ 0 h 141"/>
                <a:gd name="T70" fmla="*/ 104 w 117"/>
                <a:gd name="T71" fmla="*/ 0 h 141"/>
                <a:gd name="T72" fmla="*/ 109 w 117"/>
                <a:gd name="T73" fmla="*/ 0 h 141"/>
                <a:gd name="T74" fmla="*/ 113 w 117"/>
                <a:gd name="T75" fmla="*/ 0 h 141"/>
                <a:gd name="T76" fmla="*/ 117 w 117"/>
                <a:gd name="T77" fmla="*/ 0 h 141"/>
                <a:gd name="T78" fmla="*/ 48 w 117"/>
                <a:gd name="T79" fmla="*/ 31 h 141"/>
                <a:gd name="T80" fmla="*/ 12 w 117"/>
                <a:gd name="T81" fmla="*/ 141 h 141"/>
                <a:gd name="T82" fmla="*/ 0 w 117"/>
                <a:gd name="T83" fmla="*/ 103 h 141"/>
                <a:gd name="T84" fmla="*/ 0 w 117"/>
                <a:gd name="T85" fmla="*/ 103 h 14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41"/>
                <a:gd name="T131" fmla="*/ 117 w 117"/>
                <a:gd name="T132" fmla="*/ 141 h 14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41">
                  <a:moveTo>
                    <a:pt x="0" y="103"/>
                  </a:moveTo>
                  <a:lnTo>
                    <a:pt x="0" y="101"/>
                  </a:lnTo>
                  <a:lnTo>
                    <a:pt x="1" y="98"/>
                  </a:lnTo>
                  <a:lnTo>
                    <a:pt x="1" y="96"/>
                  </a:lnTo>
                  <a:lnTo>
                    <a:pt x="2" y="92"/>
                  </a:lnTo>
                  <a:lnTo>
                    <a:pt x="3" y="89"/>
                  </a:lnTo>
                  <a:lnTo>
                    <a:pt x="6" y="86"/>
                  </a:lnTo>
                  <a:lnTo>
                    <a:pt x="7" y="82"/>
                  </a:lnTo>
                  <a:lnTo>
                    <a:pt x="9" y="77"/>
                  </a:lnTo>
                  <a:lnTo>
                    <a:pt x="10" y="73"/>
                  </a:lnTo>
                  <a:lnTo>
                    <a:pt x="13" y="69"/>
                  </a:lnTo>
                  <a:lnTo>
                    <a:pt x="14" y="63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4" y="48"/>
                  </a:lnTo>
                  <a:lnTo>
                    <a:pt x="27" y="44"/>
                  </a:lnTo>
                  <a:lnTo>
                    <a:pt x="31" y="38"/>
                  </a:lnTo>
                  <a:lnTo>
                    <a:pt x="35" y="34"/>
                  </a:lnTo>
                  <a:lnTo>
                    <a:pt x="39" y="29"/>
                  </a:lnTo>
                  <a:lnTo>
                    <a:pt x="44" y="24"/>
                  </a:lnTo>
                  <a:lnTo>
                    <a:pt x="49" y="20"/>
                  </a:lnTo>
                  <a:lnTo>
                    <a:pt x="54" y="17"/>
                  </a:lnTo>
                  <a:lnTo>
                    <a:pt x="60" y="14"/>
                  </a:lnTo>
                  <a:lnTo>
                    <a:pt x="62" y="10"/>
                  </a:lnTo>
                  <a:lnTo>
                    <a:pt x="65" y="9"/>
                  </a:lnTo>
                  <a:lnTo>
                    <a:pt x="68" y="7"/>
                  </a:lnTo>
                  <a:lnTo>
                    <a:pt x="72" y="6"/>
                  </a:lnTo>
                  <a:lnTo>
                    <a:pt x="75" y="5"/>
                  </a:lnTo>
                  <a:lnTo>
                    <a:pt x="78" y="4"/>
                  </a:lnTo>
                  <a:lnTo>
                    <a:pt x="83" y="3"/>
                  </a:lnTo>
                  <a:lnTo>
                    <a:pt x="86" y="2"/>
                  </a:lnTo>
                  <a:lnTo>
                    <a:pt x="89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48" y="31"/>
                  </a:lnTo>
                  <a:lnTo>
                    <a:pt x="12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69" name="Freeform 63"/>
            <p:cNvSpPr>
              <a:spLocks/>
            </p:cNvSpPr>
            <p:nvPr/>
          </p:nvSpPr>
          <p:spPr bwMode="auto">
            <a:xfrm>
              <a:off x="2577" y="1866"/>
              <a:ext cx="123" cy="118"/>
            </a:xfrm>
            <a:custGeom>
              <a:avLst/>
              <a:gdLst>
                <a:gd name="T0" fmla="*/ 0 w 123"/>
                <a:gd name="T1" fmla="*/ 87 h 118"/>
                <a:gd name="T2" fmla="*/ 0 w 123"/>
                <a:gd name="T3" fmla="*/ 84 h 118"/>
                <a:gd name="T4" fmla="*/ 1 w 123"/>
                <a:gd name="T5" fmla="*/ 81 h 118"/>
                <a:gd name="T6" fmla="*/ 2 w 123"/>
                <a:gd name="T7" fmla="*/ 78 h 118"/>
                <a:gd name="T8" fmla="*/ 4 w 123"/>
                <a:gd name="T9" fmla="*/ 74 h 118"/>
                <a:gd name="T10" fmla="*/ 6 w 123"/>
                <a:gd name="T11" fmla="*/ 70 h 118"/>
                <a:gd name="T12" fmla="*/ 8 w 123"/>
                <a:gd name="T13" fmla="*/ 66 h 118"/>
                <a:gd name="T14" fmla="*/ 10 w 123"/>
                <a:gd name="T15" fmla="*/ 62 h 118"/>
                <a:gd name="T16" fmla="*/ 12 w 123"/>
                <a:gd name="T17" fmla="*/ 56 h 118"/>
                <a:gd name="T18" fmla="*/ 14 w 123"/>
                <a:gd name="T19" fmla="*/ 52 h 118"/>
                <a:gd name="T20" fmla="*/ 17 w 123"/>
                <a:gd name="T21" fmla="*/ 47 h 118"/>
                <a:gd name="T22" fmla="*/ 21 w 123"/>
                <a:gd name="T23" fmla="*/ 42 h 118"/>
                <a:gd name="T24" fmla="*/ 24 w 123"/>
                <a:gd name="T25" fmla="*/ 37 h 118"/>
                <a:gd name="T26" fmla="*/ 27 w 123"/>
                <a:gd name="T27" fmla="*/ 33 h 118"/>
                <a:gd name="T28" fmla="*/ 32 w 123"/>
                <a:gd name="T29" fmla="*/ 27 h 118"/>
                <a:gd name="T30" fmla="*/ 35 w 123"/>
                <a:gd name="T31" fmla="*/ 23 h 118"/>
                <a:gd name="T32" fmla="*/ 39 w 123"/>
                <a:gd name="T33" fmla="*/ 19 h 118"/>
                <a:gd name="T34" fmla="*/ 44 w 123"/>
                <a:gd name="T35" fmla="*/ 14 h 118"/>
                <a:gd name="T36" fmla="*/ 49 w 123"/>
                <a:gd name="T37" fmla="*/ 11 h 118"/>
                <a:gd name="T38" fmla="*/ 53 w 123"/>
                <a:gd name="T39" fmla="*/ 8 h 118"/>
                <a:gd name="T40" fmla="*/ 59 w 123"/>
                <a:gd name="T41" fmla="*/ 5 h 118"/>
                <a:gd name="T42" fmla="*/ 64 w 123"/>
                <a:gd name="T43" fmla="*/ 2 h 118"/>
                <a:gd name="T44" fmla="*/ 71 w 123"/>
                <a:gd name="T45" fmla="*/ 1 h 118"/>
                <a:gd name="T46" fmla="*/ 75 w 123"/>
                <a:gd name="T47" fmla="*/ 0 h 118"/>
                <a:gd name="T48" fmla="*/ 81 w 123"/>
                <a:gd name="T49" fmla="*/ 0 h 118"/>
                <a:gd name="T50" fmla="*/ 85 w 123"/>
                <a:gd name="T51" fmla="*/ 0 h 118"/>
                <a:gd name="T52" fmla="*/ 88 w 123"/>
                <a:gd name="T53" fmla="*/ 1 h 118"/>
                <a:gd name="T54" fmla="*/ 91 w 123"/>
                <a:gd name="T55" fmla="*/ 2 h 118"/>
                <a:gd name="T56" fmla="*/ 95 w 123"/>
                <a:gd name="T57" fmla="*/ 4 h 118"/>
                <a:gd name="T58" fmla="*/ 98 w 123"/>
                <a:gd name="T59" fmla="*/ 5 h 118"/>
                <a:gd name="T60" fmla="*/ 101 w 123"/>
                <a:gd name="T61" fmla="*/ 7 h 118"/>
                <a:gd name="T62" fmla="*/ 104 w 123"/>
                <a:gd name="T63" fmla="*/ 8 h 118"/>
                <a:gd name="T64" fmla="*/ 108 w 123"/>
                <a:gd name="T65" fmla="*/ 10 h 118"/>
                <a:gd name="T66" fmla="*/ 111 w 123"/>
                <a:gd name="T67" fmla="*/ 12 h 118"/>
                <a:gd name="T68" fmla="*/ 115 w 123"/>
                <a:gd name="T69" fmla="*/ 15 h 118"/>
                <a:gd name="T70" fmla="*/ 118 w 123"/>
                <a:gd name="T71" fmla="*/ 19 h 118"/>
                <a:gd name="T72" fmla="*/ 123 w 123"/>
                <a:gd name="T73" fmla="*/ 22 h 118"/>
                <a:gd name="T74" fmla="*/ 49 w 123"/>
                <a:gd name="T75" fmla="*/ 23 h 118"/>
                <a:gd name="T76" fmla="*/ 3 w 123"/>
                <a:gd name="T77" fmla="*/ 118 h 118"/>
                <a:gd name="T78" fmla="*/ 0 w 123"/>
                <a:gd name="T79" fmla="*/ 87 h 118"/>
                <a:gd name="T80" fmla="*/ 0 w 123"/>
                <a:gd name="T81" fmla="*/ 87 h 1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3"/>
                <a:gd name="T124" fmla="*/ 0 h 118"/>
                <a:gd name="T125" fmla="*/ 123 w 123"/>
                <a:gd name="T126" fmla="*/ 118 h 11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3" h="118">
                  <a:moveTo>
                    <a:pt x="0" y="87"/>
                  </a:moveTo>
                  <a:lnTo>
                    <a:pt x="0" y="84"/>
                  </a:lnTo>
                  <a:lnTo>
                    <a:pt x="1" y="81"/>
                  </a:lnTo>
                  <a:lnTo>
                    <a:pt x="2" y="78"/>
                  </a:lnTo>
                  <a:lnTo>
                    <a:pt x="4" y="74"/>
                  </a:lnTo>
                  <a:lnTo>
                    <a:pt x="6" y="70"/>
                  </a:lnTo>
                  <a:lnTo>
                    <a:pt x="8" y="66"/>
                  </a:lnTo>
                  <a:lnTo>
                    <a:pt x="10" y="62"/>
                  </a:lnTo>
                  <a:lnTo>
                    <a:pt x="12" y="56"/>
                  </a:lnTo>
                  <a:lnTo>
                    <a:pt x="14" y="52"/>
                  </a:lnTo>
                  <a:lnTo>
                    <a:pt x="17" y="47"/>
                  </a:lnTo>
                  <a:lnTo>
                    <a:pt x="21" y="42"/>
                  </a:lnTo>
                  <a:lnTo>
                    <a:pt x="24" y="37"/>
                  </a:lnTo>
                  <a:lnTo>
                    <a:pt x="27" y="33"/>
                  </a:lnTo>
                  <a:lnTo>
                    <a:pt x="32" y="27"/>
                  </a:lnTo>
                  <a:lnTo>
                    <a:pt x="35" y="23"/>
                  </a:lnTo>
                  <a:lnTo>
                    <a:pt x="39" y="19"/>
                  </a:lnTo>
                  <a:lnTo>
                    <a:pt x="44" y="14"/>
                  </a:lnTo>
                  <a:lnTo>
                    <a:pt x="49" y="11"/>
                  </a:lnTo>
                  <a:lnTo>
                    <a:pt x="53" y="8"/>
                  </a:lnTo>
                  <a:lnTo>
                    <a:pt x="59" y="5"/>
                  </a:lnTo>
                  <a:lnTo>
                    <a:pt x="64" y="2"/>
                  </a:lnTo>
                  <a:lnTo>
                    <a:pt x="71" y="1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1"/>
                  </a:lnTo>
                  <a:lnTo>
                    <a:pt x="91" y="2"/>
                  </a:lnTo>
                  <a:lnTo>
                    <a:pt x="95" y="4"/>
                  </a:lnTo>
                  <a:lnTo>
                    <a:pt x="98" y="5"/>
                  </a:lnTo>
                  <a:lnTo>
                    <a:pt x="101" y="7"/>
                  </a:lnTo>
                  <a:lnTo>
                    <a:pt x="104" y="8"/>
                  </a:lnTo>
                  <a:lnTo>
                    <a:pt x="108" y="10"/>
                  </a:lnTo>
                  <a:lnTo>
                    <a:pt x="111" y="12"/>
                  </a:lnTo>
                  <a:lnTo>
                    <a:pt x="115" y="15"/>
                  </a:lnTo>
                  <a:lnTo>
                    <a:pt x="118" y="19"/>
                  </a:lnTo>
                  <a:lnTo>
                    <a:pt x="123" y="22"/>
                  </a:lnTo>
                  <a:lnTo>
                    <a:pt x="49" y="23"/>
                  </a:lnTo>
                  <a:lnTo>
                    <a:pt x="3" y="118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0" name="Freeform 64"/>
            <p:cNvSpPr>
              <a:spLocks/>
            </p:cNvSpPr>
            <p:nvPr/>
          </p:nvSpPr>
          <p:spPr bwMode="auto">
            <a:xfrm>
              <a:off x="2053" y="2110"/>
              <a:ext cx="113" cy="123"/>
            </a:xfrm>
            <a:custGeom>
              <a:avLst/>
              <a:gdLst>
                <a:gd name="T0" fmla="*/ 75 w 113"/>
                <a:gd name="T1" fmla="*/ 0 h 123"/>
                <a:gd name="T2" fmla="*/ 73 w 113"/>
                <a:gd name="T3" fmla="*/ 0 h 123"/>
                <a:gd name="T4" fmla="*/ 71 w 113"/>
                <a:gd name="T5" fmla="*/ 2 h 123"/>
                <a:gd name="T6" fmla="*/ 66 w 113"/>
                <a:gd name="T7" fmla="*/ 4 h 123"/>
                <a:gd name="T8" fmla="*/ 60 w 113"/>
                <a:gd name="T9" fmla="*/ 9 h 123"/>
                <a:gd name="T10" fmla="*/ 57 w 113"/>
                <a:gd name="T11" fmla="*/ 10 h 123"/>
                <a:gd name="T12" fmla="*/ 52 w 113"/>
                <a:gd name="T13" fmla="*/ 12 h 123"/>
                <a:gd name="T14" fmla="*/ 49 w 113"/>
                <a:gd name="T15" fmla="*/ 15 h 123"/>
                <a:gd name="T16" fmla="*/ 45 w 113"/>
                <a:gd name="T17" fmla="*/ 18 h 123"/>
                <a:gd name="T18" fmla="*/ 41 w 113"/>
                <a:gd name="T19" fmla="*/ 21 h 123"/>
                <a:gd name="T20" fmla="*/ 37 w 113"/>
                <a:gd name="T21" fmla="*/ 25 h 123"/>
                <a:gd name="T22" fmla="*/ 33 w 113"/>
                <a:gd name="T23" fmla="*/ 28 h 123"/>
                <a:gd name="T24" fmla="*/ 29 w 113"/>
                <a:gd name="T25" fmla="*/ 33 h 123"/>
                <a:gd name="T26" fmla="*/ 25 w 113"/>
                <a:gd name="T27" fmla="*/ 36 h 123"/>
                <a:gd name="T28" fmla="*/ 21 w 113"/>
                <a:gd name="T29" fmla="*/ 40 h 123"/>
                <a:gd name="T30" fmla="*/ 18 w 113"/>
                <a:gd name="T31" fmla="*/ 44 h 123"/>
                <a:gd name="T32" fmla="*/ 14 w 113"/>
                <a:gd name="T33" fmla="*/ 49 h 123"/>
                <a:gd name="T34" fmla="*/ 11 w 113"/>
                <a:gd name="T35" fmla="*/ 54 h 123"/>
                <a:gd name="T36" fmla="*/ 8 w 113"/>
                <a:gd name="T37" fmla="*/ 60 h 123"/>
                <a:gd name="T38" fmla="*/ 6 w 113"/>
                <a:gd name="T39" fmla="*/ 64 h 123"/>
                <a:gd name="T40" fmla="*/ 5 w 113"/>
                <a:gd name="T41" fmla="*/ 70 h 123"/>
                <a:gd name="T42" fmla="*/ 2 w 113"/>
                <a:gd name="T43" fmla="*/ 75 h 123"/>
                <a:gd name="T44" fmla="*/ 1 w 113"/>
                <a:gd name="T45" fmla="*/ 81 h 123"/>
                <a:gd name="T46" fmla="*/ 0 w 113"/>
                <a:gd name="T47" fmla="*/ 84 h 123"/>
                <a:gd name="T48" fmla="*/ 0 w 113"/>
                <a:gd name="T49" fmla="*/ 88 h 123"/>
                <a:gd name="T50" fmla="*/ 0 w 113"/>
                <a:gd name="T51" fmla="*/ 91 h 123"/>
                <a:gd name="T52" fmla="*/ 0 w 113"/>
                <a:gd name="T53" fmla="*/ 94 h 123"/>
                <a:gd name="T54" fmla="*/ 0 w 113"/>
                <a:gd name="T55" fmla="*/ 97 h 123"/>
                <a:gd name="T56" fmla="*/ 0 w 113"/>
                <a:gd name="T57" fmla="*/ 101 h 123"/>
                <a:gd name="T58" fmla="*/ 1 w 113"/>
                <a:gd name="T59" fmla="*/ 105 h 123"/>
                <a:gd name="T60" fmla="*/ 2 w 113"/>
                <a:gd name="T61" fmla="*/ 108 h 123"/>
                <a:gd name="T62" fmla="*/ 2 w 113"/>
                <a:gd name="T63" fmla="*/ 111 h 123"/>
                <a:gd name="T64" fmla="*/ 3 w 113"/>
                <a:gd name="T65" fmla="*/ 115 h 123"/>
                <a:gd name="T66" fmla="*/ 5 w 113"/>
                <a:gd name="T67" fmla="*/ 119 h 123"/>
                <a:gd name="T68" fmla="*/ 7 w 113"/>
                <a:gd name="T69" fmla="*/ 123 h 123"/>
                <a:gd name="T70" fmla="*/ 14 w 113"/>
                <a:gd name="T71" fmla="*/ 61 h 123"/>
                <a:gd name="T72" fmla="*/ 113 w 113"/>
                <a:gd name="T73" fmla="*/ 7 h 123"/>
                <a:gd name="T74" fmla="*/ 75 w 113"/>
                <a:gd name="T75" fmla="*/ 0 h 123"/>
                <a:gd name="T76" fmla="*/ 75 w 113"/>
                <a:gd name="T77" fmla="*/ 0 h 12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3"/>
                <a:gd name="T118" fmla="*/ 0 h 123"/>
                <a:gd name="T119" fmla="*/ 113 w 113"/>
                <a:gd name="T120" fmla="*/ 123 h 12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3" h="123">
                  <a:moveTo>
                    <a:pt x="75" y="0"/>
                  </a:moveTo>
                  <a:lnTo>
                    <a:pt x="73" y="0"/>
                  </a:lnTo>
                  <a:lnTo>
                    <a:pt x="71" y="2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7" y="10"/>
                  </a:lnTo>
                  <a:lnTo>
                    <a:pt x="52" y="12"/>
                  </a:lnTo>
                  <a:lnTo>
                    <a:pt x="49" y="15"/>
                  </a:lnTo>
                  <a:lnTo>
                    <a:pt x="45" y="18"/>
                  </a:lnTo>
                  <a:lnTo>
                    <a:pt x="41" y="21"/>
                  </a:lnTo>
                  <a:lnTo>
                    <a:pt x="37" y="25"/>
                  </a:lnTo>
                  <a:lnTo>
                    <a:pt x="33" y="28"/>
                  </a:lnTo>
                  <a:lnTo>
                    <a:pt x="29" y="33"/>
                  </a:lnTo>
                  <a:lnTo>
                    <a:pt x="25" y="36"/>
                  </a:lnTo>
                  <a:lnTo>
                    <a:pt x="21" y="40"/>
                  </a:lnTo>
                  <a:lnTo>
                    <a:pt x="18" y="44"/>
                  </a:lnTo>
                  <a:lnTo>
                    <a:pt x="14" y="49"/>
                  </a:lnTo>
                  <a:lnTo>
                    <a:pt x="11" y="54"/>
                  </a:lnTo>
                  <a:lnTo>
                    <a:pt x="8" y="60"/>
                  </a:lnTo>
                  <a:lnTo>
                    <a:pt x="6" y="64"/>
                  </a:lnTo>
                  <a:lnTo>
                    <a:pt x="5" y="70"/>
                  </a:lnTo>
                  <a:lnTo>
                    <a:pt x="2" y="75"/>
                  </a:lnTo>
                  <a:lnTo>
                    <a:pt x="1" y="81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1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5"/>
                  </a:lnTo>
                  <a:lnTo>
                    <a:pt x="2" y="108"/>
                  </a:lnTo>
                  <a:lnTo>
                    <a:pt x="2" y="111"/>
                  </a:lnTo>
                  <a:lnTo>
                    <a:pt x="3" y="115"/>
                  </a:lnTo>
                  <a:lnTo>
                    <a:pt x="5" y="119"/>
                  </a:lnTo>
                  <a:lnTo>
                    <a:pt x="7" y="123"/>
                  </a:lnTo>
                  <a:lnTo>
                    <a:pt x="14" y="61"/>
                  </a:lnTo>
                  <a:lnTo>
                    <a:pt x="113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1" name="Freeform 65"/>
            <p:cNvSpPr>
              <a:spLocks/>
            </p:cNvSpPr>
            <p:nvPr/>
          </p:nvSpPr>
          <p:spPr bwMode="auto">
            <a:xfrm>
              <a:off x="2133" y="2149"/>
              <a:ext cx="121" cy="136"/>
            </a:xfrm>
            <a:custGeom>
              <a:avLst/>
              <a:gdLst>
                <a:gd name="T0" fmla="*/ 83 w 121"/>
                <a:gd name="T1" fmla="*/ 0 h 136"/>
                <a:gd name="T2" fmla="*/ 82 w 121"/>
                <a:gd name="T3" fmla="*/ 0 h 136"/>
                <a:gd name="T4" fmla="*/ 79 w 121"/>
                <a:gd name="T5" fmla="*/ 1 h 136"/>
                <a:gd name="T6" fmla="*/ 74 w 121"/>
                <a:gd name="T7" fmla="*/ 4 h 136"/>
                <a:gd name="T8" fmla="*/ 68 w 121"/>
                <a:gd name="T9" fmla="*/ 9 h 136"/>
                <a:gd name="T10" fmla="*/ 64 w 121"/>
                <a:gd name="T11" fmla="*/ 11 h 136"/>
                <a:gd name="T12" fmla="*/ 61 w 121"/>
                <a:gd name="T13" fmla="*/ 14 h 136"/>
                <a:gd name="T14" fmla="*/ 57 w 121"/>
                <a:gd name="T15" fmla="*/ 17 h 136"/>
                <a:gd name="T16" fmla="*/ 54 w 121"/>
                <a:gd name="T17" fmla="*/ 21 h 136"/>
                <a:gd name="T18" fmla="*/ 48 w 121"/>
                <a:gd name="T19" fmla="*/ 24 h 136"/>
                <a:gd name="T20" fmla="*/ 45 w 121"/>
                <a:gd name="T21" fmla="*/ 27 h 136"/>
                <a:gd name="T22" fmla="*/ 41 w 121"/>
                <a:gd name="T23" fmla="*/ 31 h 136"/>
                <a:gd name="T24" fmla="*/ 37 w 121"/>
                <a:gd name="T25" fmla="*/ 37 h 136"/>
                <a:gd name="T26" fmla="*/ 33 w 121"/>
                <a:gd name="T27" fmla="*/ 41 h 136"/>
                <a:gd name="T28" fmla="*/ 29 w 121"/>
                <a:gd name="T29" fmla="*/ 45 h 136"/>
                <a:gd name="T30" fmla="*/ 24 w 121"/>
                <a:gd name="T31" fmla="*/ 51 h 136"/>
                <a:gd name="T32" fmla="*/ 21 w 121"/>
                <a:gd name="T33" fmla="*/ 55 h 136"/>
                <a:gd name="T34" fmla="*/ 18 w 121"/>
                <a:gd name="T35" fmla="*/ 60 h 136"/>
                <a:gd name="T36" fmla="*/ 15 w 121"/>
                <a:gd name="T37" fmla="*/ 67 h 136"/>
                <a:gd name="T38" fmla="*/ 12 w 121"/>
                <a:gd name="T39" fmla="*/ 69 h 136"/>
                <a:gd name="T40" fmla="*/ 11 w 121"/>
                <a:gd name="T41" fmla="*/ 72 h 136"/>
                <a:gd name="T42" fmla="*/ 10 w 121"/>
                <a:gd name="T43" fmla="*/ 76 h 136"/>
                <a:gd name="T44" fmla="*/ 9 w 121"/>
                <a:gd name="T45" fmla="*/ 79 h 136"/>
                <a:gd name="T46" fmla="*/ 7 w 121"/>
                <a:gd name="T47" fmla="*/ 82 h 136"/>
                <a:gd name="T48" fmla="*/ 6 w 121"/>
                <a:gd name="T49" fmla="*/ 85 h 136"/>
                <a:gd name="T50" fmla="*/ 5 w 121"/>
                <a:gd name="T51" fmla="*/ 88 h 136"/>
                <a:gd name="T52" fmla="*/ 5 w 121"/>
                <a:gd name="T53" fmla="*/ 92 h 136"/>
                <a:gd name="T54" fmla="*/ 3 w 121"/>
                <a:gd name="T55" fmla="*/ 95 h 136"/>
                <a:gd name="T56" fmla="*/ 2 w 121"/>
                <a:gd name="T57" fmla="*/ 98 h 136"/>
                <a:gd name="T58" fmla="*/ 2 w 121"/>
                <a:gd name="T59" fmla="*/ 103 h 136"/>
                <a:gd name="T60" fmla="*/ 2 w 121"/>
                <a:gd name="T61" fmla="*/ 106 h 136"/>
                <a:gd name="T62" fmla="*/ 0 w 121"/>
                <a:gd name="T63" fmla="*/ 109 h 136"/>
                <a:gd name="T64" fmla="*/ 0 w 121"/>
                <a:gd name="T65" fmla="*/ 113 h 136"/>
                <a:gd name="T66" fmla="*/ 0 w 121"/>
                <a:gd name="T67" fmla="*/ 117 h 136"/>
                <a:gd name="T68" fmla="*/ 0 w 121"/>
                <a:gd name="T69" fmla="*/ 121 h 136"/>
                <a:gd name="T70" fmla="*/ 0 w 121"/>
                <a:gd name="T71" fmla="*/ 124 h 136"/>
                <a:gd name="T72" fmla="*/ 2 w 121"/>
                <a:gd name="T73" fmla="*/ 128 h 136"/>
                <a:gd name="T74" fmla="*/ 2 w 121"/>
                <a:gd name="T75" fmla="*/ 132 h 136"/>
                <a:gd name="T76" fmla="*/ 3 w 121"/>
                <a:gd name="T77" fmla="*/ 136 h 136"/>
                <a:gd name="T78" fmla="*/ 22 w 121"/>
                <a:gd name="T79" fmla="*/ 59 h 136"/>
                <a:gd name="T80" fmla="*/ 121 w 121"/>
                <a:gd name="T81" fmla="*/ 5 h 136"/>
                <a:gd name="T82" fmla="*/ 83 w 121"/>
                <a:gd name="T83" fmla="*/ 0 h 136"/>
                <a:gd name="T84" fmla="*/ 83 w 121"/>
                <a:gd name="T85" fmla="*/ 0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"/>
                <a:gd name="T130" fmla="*/ 0 h 136"/>
                <a:gd name="T131" fmla="*/ 121 w 121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" h="136">
                  <a:moveTo>
                    <a:pt x="83" y="0"/>
                  </a:moveTo>
                  <a:lnTo>
                    <a:pt x="82" y="0"/>
                  </a:lnTo>
                  <a:lnTo>
                    <a:pt x="79" y="1"/>
                  </a:lnTo>
                  <a:lnTo>
                    <a:pt x="74" y="4"/>
                  </a:lnTo>
                  <a:lnTo>
                    <a:pt x="68" y="9"/>
                  </a:lnTo>
                  <a:lnTo>
                    <a:pt x="64" y="11"/>
                  </a:lnTo>
                  <a:lnTo>
                    <a:pt x="61" y="14"/>
                  </a:lnTo>
                  <a:lnTo>
                    <a:pt x="57" y="17"/>
                  </a:lnTo>
                  <a:lnTo>
                    <a:pt x="54" y="21"/>
                  </a:lnTo>
                  <a:lnTo>
                    <a:pt x="48" y="24"/>
                  </a:lnTo>
                  <a:lnTo>
                    <a:pt x="45" y="27"/>
                  </a:lnTo>
                  <a:lnTo>
                    <a:pt x="41" y="31"/>
                  </a:lnTo>
                  <a:lnTo>
                    <a:pt x="37" y="37"/>
                  </a:lnTo>
                  <a:lnTo>
                    <a:pt x="33" y="41"/>
                  </a:lnTo>
                  <a:lnTo>
                    <a:pt x="29" y="45"/>
                  </a:lnTo>
                  <a:lnTo>
                    <a:pt x="24" y="51"/>
                  </a:lnTo>
                  <a:lnTo>
                    <a:pt x="21" y="55"/>
                  </a:lnTo>
                  <a:lnTo>
                    <a:pt x="18" y="60"/>
                  </a:lnTo>
                  <a:lnTo>
                    <a:pt x="15" y="67"/>
                  </a:lnTo>
                  <a:lnTo>
                    <a:pt x="12" y="69"/>
                  </a:lnTo>
                  <a:lnTo>
                    <a:pt x="11" y="72"/>
                  </a:lnTo>
                  <a:lnTo>
                    <a:pt x="10" y="76"/>
                  </a:lnTo>
                  <a:lnTo>
                    <a:pt x="9" y="79"/>
                  </a:lnTo>
                  <a:lnTo>
                    <a:pt x="7" y="82"/>
                  </a:lnTo>
                  <a:lnTo>
                    <a:pt x="6" y="85"/>
                  </a:lnTo>
                  <a:lnTo>
                    <a:pt x="5" y="88"/>
                  </a:lnTo>
                  <a:lnTo>
                    <a:pt x="5" y="92"/>
                  </a:lnTo>
                  <a:lnTo>
                    <a:pt x="3" y="95"/>
                  </a:lnTo>
                  <a:lnTo>
                    <a:pt x="2" y="98"/>
                  </a:lnTo>
                  <a:lnTo>
                    <a:pt x="2" y="103"/>
                  </a:lnTo>
                  <a:lnTo>
                    <a:pt x="2" y="106"/>
                  </a:lnTo>
                  <a:lnTo>
                    <a:pt x="0" y="109"/>
                  </a:lnTo>
                  <a:lnTo>
                    <a:pt x="0" y="113"/>
                  </a:lnTo>
                  <a:lnTo>
                    <a:pt x="0" y="117"/>
                  </a:lnTo>
                  <a:lnTo>
                    <a:pt x="0" y="121"/>
                  </a:lnTo>
                  <a:lnTo>
                    <a:pt x="0" y="124"/>
                  </a:lnTo>
                  <a:lnTo>
                    <a:pt x="2" y="128"/>
                  </a:lnTo>
                  <a:lnTo>
                    <a:pt x="2" y="132"/>
                  </a:lnTo>
                  <a:lnTo>
                    <a:pt x="3" y="136"/>
                  </a:lnTo>
                  <a:lnTo>
                    <a:pt x="22" y="59"/>
                  </a:lnTo>
                  <a:lnTo>
                    <a:pt x="121" y="5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2" name="Freeform 66"/>
            <p:cNvSpPr>
              <a:spLocks/>
            </p:cNvSpPr>
            <p:nvPr/>
          </p:nvSpPr>
          <p:spPr bwMode="auto">
            <a:xfrm>
              <a:off x="2229" y="2184"/>
              <a:ext cx="100" cy="137"/>
            </a:xfrm>
            <a:custGeom>
              <a:avLst/>
              <a:gdLst>
                <a:gd name="T0" fmla="*/ 69 w 100"/>
                <a:gd name="T1" fmla="*/ 1 h 137"/>
                <a:gd name="T2" fmla="*/ 67 w 100"/>
                <a:gd name="T3" fmla="*/ 2 h 137"/>
                <a:gd name="T4" fmla="*/ 63 w 100"/>
                <a:gd name="T5" fmla="*/ 4 h 137"/>
                <a:gd name="T6" fmla="*/ 61 w 100"/>
                <a:gd name="T7" fmla="*/ 5 h 137"/>
                <a:gd name="T8" fmla="*/ 57 w 100"/>
                <a:gd name="T9" fmla="*/ 7 h 137"/>
                <a:gd name="T10" fmla="*/ 54 w 100"/>
                <a:gd name="T11" fmla="*/ 9 h 137"/>
                <a:gd name="T12" fmla="*/ 51 w 100"/>
                <a:gd name="T13" fmla="*/ 12 h 137"/>
                <a:gd name="T14" fmla="*/ 45 w 100"/>
                <a:gd name="T15" fmla="*/ 15 h 137"/>
                <a:gd name="T16" fmla="*/ 42 w 100"/>
                <a:gd name="T17" fmla="*/ 18 h 137"/>
                <a:gd name="T18" fmla="*/ 38 w 100"/>
                <a:gd name="T19" fmla="*/ 21 h 137"/>
                <a:gd name="T20" fmla="*/ 34 w 100"/>
                <a:gd name="T21" fmla="*/ 25 h 137"/>
                <a:gd name="T22" fmla="*/ 29 w 100"/>
                <a:gd name="T23" fmla="*/ 29 h 137"/>
                <a:gd name="T24" fmla="*/ 25 w 100"/>
                <a:gd name="T25" fmla="*/ 33 h 137"/>
                <a:gd name="T26" fmla="*/ 22 w 100"/>
                <a:gd name="T27" fmla="*/ 37 h 137"/>
                <a:gd name="T28" fmla="*/ 17 w 100"/>
                <a:gd name="T29" fmla="*/ 43 h 137"/>
                <a:gd name="T30" fmla="*/ 14 w 100"/>
                <a:gd name="T31" fmla="*/ 48 h 137"/>
                <a:gd name="T32" fmla="*/ 11 w 100"/>
                <a:gd name="T33" fmla="*/ 52 h 137"/>
                <a:gd name="T34" fmla="*/ 6 w 100"/>
                <a:gd name="T35" fmla="*/ 58 h 137"/>
                <a:gd name="T36" fmla="*/ 4 w 100"/>
                <a:gd name="T37" fmla="*/ 63 h 137"/>
                <a:gd name="T38" fmla="*/ 2 w 100"/>
                <a:gd name="T39" fmla="*/ 69 h 137"/>
                <a:gd name="T40" fmla="*/ 1 w 100"/>
                <a:gd name="T41" fmla="*/ 74 h 137"/>
                <a:gd name="T42" fmla="*/ 0 w 100"/>
                <a:gd name="T43" fmla="*/ 80 h 137"/>
                <a:gd name="T44" fmla="*/ 0 w 100"/>
                <a:gd name="T45" fmla="*/ 87 h 137"/>
                <a:gd name="T46" fmla="*/ 0 w 100"/>
                <a:gd name="T47" fmla="*/ 92 h 137"/>
                <a:gd name="T48" fmla="*/ 1 w 100"/>
                <a:gd name="T49" fmla="*/ 99 h 137"/>
                <a:gd name="T50" fmla="*/ 2 w 100"/>
                <a:gd name="T51" fmla="*/ 104 h 137"/>
                <a:gd name="T52" fmla="*/ 5 w 100"/>
                <a:gd name="T53" fmla="*/ 111 h 137"/>
                <a:gd name="T54" fmla="*/ 6 w 100"/>
                <a:gd name="T55" fmla="*/ 114 h 137"/>
                <a:gd name="T56" fmla="*/ 9 w 100"/>
                <a:gd name="T57" fmla="*/ 117 h 137"/>
                <a:gd name="T58" fmla="*/ 11 w 100"/>
                <a:gd name="T59" fmla="*/ 120 h 137"/>
                <a:gd name="T60" fmla="*/ 14 w 100"/>
                <a:gd name="T61" fmla="*/ 124 h 137"/>
                <a:gd name="T62" fmla="*/ 16 w 100"/>
                <a:gd name="T63" fmla="*/ 126 h 137"/>
                <a:gd name="T64" fmla="*/ 19 w 100"/>
                <a:gd name="T65" fmla="*/ 130 h 137"/>
                <a:gd name="T66" fmla="*/ 23 w 100"/>
                <a:gd name="T67" fmla="*/ 133 h 137"/>
                <a:gd name="T68" fmla="*/ 27 w 100"/>
                <a:gd name="T69" fmla="*/ 137 h 137"/>
                <a:gd name="T70" fmla="*/ 16 w 100"/>
                <a:gd name="T71" fmla="*/ 62 h 137"/>
                <a:gd name="T72" fmla="*/ 100 w 100"/>
                <a:gd name="T73" fmla="*/ 0 h 137"/>
                <a:gd name="T74" fmla="*/ 69 w 100"/>
                <a:gd name="T75" fmla="*/ 1 h 137"/>
                <a:gd name="T76" fmla="*/ 69 w 100"/>
                <a:gd name="T77" fmla="*/ 1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137"/>
                <a:gd name="T119" fmla="*/ 100 w 100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137">
                  <a:moveTo>
                    <a:pt x="69" y="1"/>
                  </a:moveTo>
                  <a:lnTo>
                    <a:pt x="67" y="2"/>
                  </a:lnTo>
                  <a:lnTo>
                    <a:pt x="63" y="4"/>
                  </a:lnTo>
                  <a:lnTo>
                    <a:pt x="61" y="5"/>
                  </a:lnTo>
                  <a:lnTo>
                    <a:pt x="57" y="7"/>
                  </a:lnTo>
                  <a:lnTo>
                    <a:pt x="54" y="9"/>
                  </a:lnTo>
                  <a:lnTo>
                    <a:pt x="51" y="12"/>
                  </a:lnTo>
                  <a:lnTo>
                    <a:pt x="45" y="15"/>
                  </a:lnTo>
                  <a:lnTo>
                    <a:pt x="42" y="18"/>
                  </a:lnTo>
                  <a:lnTo>
                    <a:pt x="38" y="21"/>
                  </a:lnTo>
                  <a:lnTo>
                    <a:pt x="34" y="25"/>
                  </a:lnTo>
                  <a:lnTo>
                    <a:pt x="29" y="29"/>
                  </a:lnTo>
                  <a:lnTo>
                    <a:pt x="25" y="33"/>
                  </a:lnTo>
                  <a:lnTo>
                    <a:pt x="22" y="37"/>
                  </a:lnTo>
                  <a:lnTo>
                    <a:pt x="17" y="43"/>
                  </a:lnTo>
                  <a:lnTo>
                    <a:pt x="14" y="48"/>
                  </a:lnTo>
                  <a:lnTo>
                    <a:pt x="11" y="52"/>
                  </a:lnTo>
                  <a:lnTo>
                    <a:pt x="6" y="58"/>
                  </a:lnTo>
                  <a:lnTo>
                    <a:pt x="4" y="63"/>
                  </a:lnTo>
                  <a:lnTo>
                    <a:pt x="2" y="69"/>
                  </a:lnTo>
                  <a:lnTo>
                    <a:pt x="1" y="74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0" y="92"/>
                  </a:lnTo>
                  <a:lnTo>
                    <a:pt x="1" y="99"/>
                  </a:lnTo>
                  <a:lnTo>
                    <a:pt x="2" y="104"/>
                  </a:lnTo>
                  <a:lnTo>
                    <a:pt x="5" y="111"/>
                  </a:lnTo>
                  <a:lnTo>
                    <a:pt x="6" y="114"/>
                  </a:lnTo>
                  <a:lnTo>
                    <a:pt x="9" y="117"/>
                  </a:lnTo>
                  <a:lnTo>
                    <a:pt x="11" y="120"/>
                  </a:lnTo>
                  <a:lnTo>
                    <a:pt x="14" y="124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3" y="133"/>
                  </a:lnTo>
                  <a:lnTo>
                    <a:pt x="27" y="137"/>
                  </a:lnTo>
                  <a:lnTo>
                    <a:pt x="16" y="62"/>
                  </a:lnTo>
                  <a:lnTo>
                    <a:pt x="100" y="0"/>
                  </a:lnTo>
                  <a:lnTo>
                    <a:pt x="69" y="1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3" name="Freeform 67"/>
            <p:cNvSpPr>
              <a:spLocks/>
            </p:cNvSpPr>
            <p:nvPr/>
          </p:nvSpPr>
          <p:spPr bwMode="auto">
            <a:xfrm>
              <a:off x="1826" y="1663"/>
              <a:ext cx="316" cy="120"/>
            </a:xfrm>
            <a:custGeom>
              <a:avLst/>
              <a:gdLst>
                <a:gd name="T0" fmla="*/ 312 w 316"/>
                <a:gd name="T1" fmla="*/ 115 h 120"/>
                <a:gd name="T2" fmla="*/ 303 w 316"/>
                <a:gd name="T3" fmla="*/ 105 h 120"/>
                <a:gd name="T4" fmla="*/ 294 w 316"/>
                <a:gd name="T5" fmla="*/ 95 h 120"/>
                <a:gd name="T6" fmla="*/ 287 w 316"/>
                <a:gd name="T7" fmla="*/ 87 h 120"/>
                <a:gd name="T8" fmla="*/ 278 w 316"/>
                <a:gd name="T9" fmla="*/ 78 h 120"/>
                <a:gd name="T10" fmla="*/ 271 w 316"/>
                <a:gd name="T11" fmla="*/ 71 h 120"/>
                <a:gd name="T12" fmla="*/ 262 w 316"/>
                <a:gd name="T13" fmla="*/ 63 h 120"/>
                <a:gd name="T14" fmla="*/ 253 w 316"/>
                <a:gd name="T15" fmla="*/ 57 h 120"/>
                <a:gd name="T16" fmla="*/ 246 w 316"/>
                <a:gd name="T17" fmla="*/ 49 h 120"/>
                <a:gd name="T18" fmla="*/ 237 w 316"/>
                <a:gd name="T19" fmla="*/ 43 h 120"/>
                <a:gd name="T20" fmla="*/ 228 w 316"/>
                <a:gd name="T21" fmla="*/ 36 h 120"/>
                <a:gd name="T22" fmla="*/ 221 w 316"/>
                <a:gd name="T23" fmla="*/ 31 h 120"/>
                <a:gd name="T24" fmla="*/ 212 w 316"/>
                <a:gd name="T25" fmla="*/ 25 h 120"/>
                <a:gd name="T26" fmla="*/ 203 w 316"/>
                <a:gd name="T27" fmla="*/ 21 h 120"/>
                <a:gd name="T28" fmla="*/ 195 w 316"/>
                <a:gd name="T29" fmla="*/ 17 h 120"/>
                <a:gd name="T30" fmla="*/ 185 w 316"/>
                <a:gd name="T31" fmla="*/ 13 h 120"/>
                <a:gd name="T32" fmla="*/ 176 w 316"/>
                <a:gd name="T33" fmla="*/ 10 h 120"/>
                <a:gd name="T34" fmla="*/ 166 w 316"/>
                <a:gd name="T35" fmla="*/ 7 h 120"/>
                <a:gd name="T36" fmla="*/ 157 w 316"/>
                <a:gd name="T37" fmla="*/ 5 h 120"/>
                <a:gd name="T38" fmla="*/ 147 w 316"/>
                <a:gd name="T39" fmla="*/ 3 h 120"/>
                <a:gd name="T40" fmla="*/ 137 w 316"/>
                <a:gd name="T41" fmla="*/ 2 h 120"/>
                <a:gd name="T42" fmla="*/ 126 w 316"/>
                <a:gd name="T43" fmla="*/ 0 h 120"/>
                <a:gd name="T44" fmla="*/ 115 w 316"/>
                <a:gd name="T45" fmla="*/ 0 h 120"/>
                <a:gd name="T46" fmla="*/ 105 w 316"/>
                <a:gd name="T47" fmla="*/ 2 h 120"/>
                <a:gd name="T48" fmla="*/ 94 w 316"/>
                <a:gd name="T49" fmla="*/ 2 h 120"/>
                <a:gd name="T50" fmla="*/ 82 w 316"/>
                <a:gd name="T51" fmla="*/ 3 h 120"/>
                <a:gd name="T52" fmla="*/ 71 w 316"/>
                <a:gd name="T53" fmla="*/ 5 h 120"/>
                <a:gd name="T54" fmla="*/ 58 w 316"/>
                <a:gd name="T55" fmla="*/ 8 h 120"/>
                <a:gd name="T56" fmla="*/ 46 w 316"/>
                <a:gd name="T57" fmla="*/ 11 h 120"/>
                <a:gd name="T58" fmla="*/ 34 w 316"/>
                <a:gd name="T59" fmla="*/ 14 h 120"/>
                <a:gd name="T60" fmla="*/ 20 w 316"/>
                <a:gd name="T61" fmla="*/ 20 h 120"/>
                <a:gd name="T62" fmla="*/ 7 w 316"/>
                <a:gd name="T63" fmla="*/ 24 h 120"/>
                <a:gd name="T64" fmla="*/ 162 w 316"/>
                <a:gd name="T65" fmla="*/ 13 h 120"/>
                <a:gd name="T66" fmla="*/ 316 w 316"/>
                <a:gd name="T67" fmla="*/ 120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6"/>
                <a:gd name="T103" fmla="*/ 0 h 120"/>
                <a:gd name="T104" fmla="*/ 316 w 316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6" h="120">
                  <a:moveTo>
                    <a:pt x="316" y="120"/>
                  </a:moveTo>
                  <a:lnTo>
                    <a:pt x="312" y="115"/>
                  </a:lnTo>
                  <a:lnTo>
                    <a:pt x="307" y="109"/>
                  </a:lnTo>
                  <a:lnTo>
                    <a:pt x="303" y="105"/>
                  </a:lnTo>
                  <a:lnTo>
                    <a:pt x="299" y="101"/>
                  </a:lnTo>
                  <a:lnTo>
                    <a:pt x="294" y="95"/>
                  </a:lnTo>
                  <a:lnTo>
                    <a:pt x="291" y="91"/>
                  </a:lnTo>
                  <a:lnTo>
                    <a:pt x="287" y="87"/>
                  </a:lnTo>
                  <a:lnTo>
                    <a:pt x="284" y="84"/>
                  </a:lnTo>
                  <a:lnTo>
                    <a:pt x="278" y="78"/>
                  </a:lnTo>
                  <a:lnTo>
                    <a:pt x="275" y="75"/>
                  </a:lnTo>
                  <a:lnTo>
                    <a:pt x="271" y="71"/>
                  </a:lnTo>
                  <a:lnTo>
                    <a:pt x="266" y="67"/>
                  </a:lnTo>
                  <a:lnTo>
                    <a:pt x="262" y="63"/>
                  </a:lnTo>
                  <a:lnTo>
                    <a:pt x="259" y="60"/>
                  </a:lnTo>
                  <a:lnTo>
                    <a:pt x="253" y="57"/>
                  </a:lnTo>
                  <a:lnTo>
                    <a:pt x="250" y="52"/>
                  </a:lnTo>
                  <a:lnTo>
                    <a:pt x="246" y="49"/>
                  </a:lnTo>
                  <a:lnTo>
                    <a:pt x="241" y="46"/>
                  </a:lnTo>
                  <a:lnTo>
                    <a:pt x="237" y="43"/>
                  </a:lnTo>
                  <a:lnTo>
                    <a:pt x="233" y="39"/>
                  </a:lnTo>
                  <a:lnTo>
                    <a:pt x="228" y="36"/>
                  </a:lnTo>
                  <a:lnTo>
                    <a:pt x="224" y="34"/>
                  </a:lnTo>
                  <a:lnTo>
                    <a:pt x="221" y="31"/>
                  </a:lnTo>
                  <a:lnTo>
                    <a:pt x="216" y="28"/>
                  </a:lnTo>
                  <a:lnTo>
                    <a:pt x="212" y="25"/>
                  </a:lnTo>
                  <a:lnTo>
                    <a:pt x="208" y="23"/>
                  </a:lnTo>
                  <a:lnTo>
                    <a:pt x="203" y="21"/>
                  </a:lnTo>
                  <a:lnTo>
                    <a:pt x="199" y="19"/>
                  </a:lnTo>
                  <a:lnTo>
                    <a:pt x="195" y="17"/>
                  </a:lnTo>
                  <a:lnTo>
                    <a:pt x="190" y="14"/>
                  </a:lnTo>
                  <a:lnTo>
                    <a:pt x="185" y="13"/>
                  </a:lnTo>
                  <a:lnTo>
                    <a:pt x="182" y="12"/>
                  </a:lnTo>
                  <a:lnTo>
                    <a:pt x="176" y="10"/>
                  </a:lnTo>
                  <a:lnTo>
                    <a:pt x="171" y="8"/>
                  </a:lnTo>
                  <a:lnTo>
                    <a:pt x="166" y="7"/>
                  </a:lnTo>
                  <a:lnTo>
                    <a:pt x="161" y="6"/>
                  </a:lnTo>
                  <a:lnTo>
                    <a:pt x="157" y="5"/>
                  </a:lnTo>
                  <a:lnTo>
                    <a:pt x="151" y="4"/>
                  </a:lnTo>
                  <a:lnTo>
                    <a:pt x="147" y="3"/>
                  </a:lnTo>
                  <a:lnTo>
                    <a:pt x="141" y="3"/>
                  </a:lnTo>
                  <a:lnTo>
                    <a:pt x="137" y="2"/>
                  </a:lnTo>
                  <a:lnTo>
                    <a:pt x="132" y="0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5" y="0"/>
                  </a:lnTo>
                  <a:lnTo>
                    <a:pt x="110" y="0"/>
                  </a:lnTo>
                  <a:lnTo>
                    <a:pt x="105" y="2"/>
                  </a:lnTo>
                  <a:lnTo>
                    <a:pt x="100" y="2"/>
                  </a:lnTo>
                  <a:lnTo>
                    <a:pt x="94" y="2"/>
                  </a:lnTo>
                  <a:lnTo>
                    <a:pt x="88" y="3"/>
                  </a:lnTo>
                  <a:lnTo>
                    <a:pt x="82" y="3"/>
                  </a:lnTo>
                  <a:lnTo>
                    <a:pt x="76" y="5"/>
                  </a:lnTo>
                  <a:lnTo>
                    <a:pt x="71" y="5"/>
                  </a:lnTo>
                  <a:lnTo>
                    <a:pt x="64" y="6"/>
                  </a:lnTo>
                  <a:lnTo>
                    <a:pt x="58" y="8"/>
                  </a:lnTo>
                  <a:lnTo>
                    <a:pt x="53" y="10"/>
                  </a:lnTo>
                  <a:lnTo>
                    <a:pt x="46" y="11"/>
                  </a:lnTo>
                  <a:lnTo>
                    <a:pt x="40" y="13"/>
                  </a:lnTo>
                  <a:lnTo>
                    <a:pt x="34" y="14"/>
                  </a:lnTo>
                  <a:lnTo>
                    <a:pt x="28" y="17"/>
                  </a:lnTo>
                  <a:lnTo>
                    <a:pt x="20" y="20"/>
                  </a:lnTo>
                  <a:lnTo>
                    <a:pt x="13" y="22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162" y="13"/>
                  </a:lnTo>
                  <a:lnTo>
                    <a:pt x="309" y="118"/>
                  </a:lnTo>
                  <a:lnTo>
                    <a:pt x="316" y="12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4" name="Freeform 68"/>
            <p:cNvSpPr>
              <a:spLocks/>
            </p:cNvSpPr>
            <p:nvPr/>
          </p:nvSpPr>
          <p:spPr bwMode="auto">
            <a:xfrm>
              <a:off x="2017" y="1531"/>
              <a:ext cx="70" cy="131"/>
            </a:xfrm>
            <a:custGeom>
              <a:avLst/>
              <a:gdLst>
                <a:gd name="T0" fmla="*/ 70 w 70"/>
                <a:gd name="T1" fmla="*/ 0 h 131"/>
                <a:gd name="T2" fmla="*/ 69 w 70"/>
                <a:gd name="T3" fmla="*/ 131 h 131"/>
                <a:gd name="T4" fmla="*/ 27 w 70"/>
                <a:gd name="T5" fmla="*/ 130 h 131"/>
                <a:gd name="T6" fmla="*/ 0 w 70"/>
                <a:gd name="T7" fmla="*/ 0 h 131"/>
                <a:gd name="T8" fmla="*/ 70 w 70"/>
                <a:gd name="T9" fmla="*/ 0 h 131"/>
                <a:gd name="T10" fmla="*/ 70 w 70"/>
                <a:gd name="T11" fmla="*/ 0 h 1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"/>
                <a:gd name="T19" fmla="*/ 0 h 131"/>
                <a:gd name="T20" fmla="*/ 70 w 70"/>
                <a:gd name="T21" fmla="*/ 131 h 1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" h="131">
                  <a:moveTo>
                    <a:pt x="70" y="0"/>
                  </a:moveTo>
                  <a:lnTo>
                    <a:pt x="69" y="131"/>
                  </a:lnTo>
                  <a:lnTo>
                    <a:pt x="27" y="130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5" name="Freeform 69"/>
            <p:cNvSpPr>
              <a:spLocks/>
            </p:cNvSpPr>
            <p:nvPr/>
          </p:nvSpPr>
          <p:spPr bwMode="auto">
            <a:xfrm>
              <a:off x="2047" y="1531"/>
              <a:ext cx="132" cy="262"/>
            </a:xfrm>
            <a:custGeom>
              <a:avLst/>
              <a:gdLst>
                <a:gd name="T0" fmla="*/ 128 w 132"/>
                <a:gd name="T1" fmla="*/ 259 h 262"/>
                <a:gd name="T2" fmla="*/ 119 w 132"/>
                <a:gd name="T3" fmla="*/ 253 h 262"/>
                <a:gd name="T4" fmla="*/ 111 w 132"/>
                <a:gd name="T5" fmla="*/ 248 h 262"/>
                <a:gd name="T6" fmla="*/ 105 w 132"/>
                <a:gd name="T7" fmla="*/ 242 h 262"/>
                <a:gd name="T8" fmla="*/ 97 w 132"/>
                <a:gd name="T9" fmla="*/ 237 h 262"/>
                <a:gd name="T10" fmla="*/ 91 w 132"/>
                <a:gd name="T11" fmla="*/ 231 h 262"/>
                <a:gd name="T12" fmla="*/ 84 w 132"/>
                <a:gd name="T13" fmla="*/ 226 h 262"/>
                <a:gd name="T14" fmla="*/ 78 w 132"/>
                <a:gd name="T15" fmla="*/ 220 h 262"/>
                <a:gd name="T16" fmla="*/ 71 w 132"/>
                <a:gd name="T17" fmla="*/ 214 h 262"/>
                <a:gd name="T18" fmla="*/ 65 w 132"/>
                <a:gd name="T19" fmla="*/ 209 h 262"/>
                <a:gd name="T20" fmla="*/ 57 w 132"/>
                <a:gd name="T21" fmla="*/ 200 h 262"/>
                <a:gd name="T22" fmla="*/ 48 w 132"/>
                <a:gd name="T23" fmla="*/ 191 h 262"/>
                <a:gd name="T24" fmla="*/ 44 w 132"/>
                <a:gd name="T25" fmla="*/ 184 h 262"/>
                <a:gd name="T26" fmla="*/ 39 w 132"/>
                <a:gd name="T27" fmla="*/ 178 h 262"/>
                <a:gd name="T28" fmla="*/ 35 w 132"/>
                <a:gd name="T29" fmla="*/ 171 h 262"/>
                <a:gd name="T30" fmla="*/ 31 w 132"/>
                <a:gd name="T31" fmla="*/ 164 h 262"/>
                <a:gd name="T32" fmla="*/ 27 w 132"/>
                <a:gd name="T33" fmla="*/ 155 h 262"/>
                <a:gd name="T34" fmla="*/ 22 w 132"/>
                <a:gd name="T35" fmla="*/ 148 h 262"/>
                <a:gd name="T36" fmla="*/ 19 w 132"/>
                <a:gd name="T37" fmla="*/ 139 h 262"/>
                <a:gd name="T38" fmla="*/ 16 w 132"/>
                <a:gd name="T39" fmla="*/ 130 h 262"/>
                <a:gd name="T40" fmla="*/ 13 w 132"/>
                <a:gd name="T41" fmla="*/ 122 h 262"/>
                <a:gd name="T42" fmla="*/ 11 w 132"/>
                <a:gd name="T43" fmla="*/ 112 h 262"/>
                <a:gd name="T44" fmla="*/ 8 w 132"/>
                <a:gd name="T45" fmla="*/ 102 h 262"/>
                <a:gd name="T46" fmla="*/ 6 w 132"/>
                <a:gd name="T47" fmla="*/ 93 h 262"/>
                <a:gd name="T48" fmla="*/ 4 w 132"/>
                <a:gd name="T49" fmla="*/ 82 h 262"/>
                <a:gd name="T50" fmla="*/ 3 w 132"/>
                <a:gd name="T51" fmla="*/ 70 h 262"/>
                <a:gd name="T52" fmla="*/ 2 w 132"/>
                <a:gd name="T53" fmla="*/ 58 h 262"/>
                <a:gd name="T54" fmla="*/ 1 w 132"/>
                <a:gd name="T55" fmla="*/ 46 h 262"/>
                <a:gd name="T56" fmla="*/ 0 w 132"/>
                <a:gd name="T57" fmla="*/ 33 h 262"/>
                <a:gd name="T58" fmla="*/ 0 w 132"/>
                <a:gd name="T59" fmla="*/ 20 h 262"/>
                <a:gd name="T60" fmla="*/ 0 w 132"/>
                <a:gd name="T61" fmla="*/ 6 h 262"/>
                <a:gd name="T62" fmla="*/ 9 w 132"/>
                <a:gd name="T63" fmla="*/ 1 h 262"/>
                <a:gd name="T64" fmla="*/ 131 w 132"/>
                <a:gd name="T65" fmla="*/ 242 h 262"/>
                <a:gd name="T66" fmla="*/ 132 w 132"/>
                <a:gd name="T67" fmla="*/ 262 h 2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2"/>
                <a:gd name="T103" fmla="*/ 0 h 262"/>
                <a:gd name="T104" fmla="*/ 132 w 132"/>
                <a:gd name="T105" fmla="*/ 262 h 26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2" h="262">
                  <a:moveTo>
                    <a:pt x="132" y="262"/>
                  </a:moveTo>
                  <a:lnTo>
                    <a:pt x="128" y="259"/>
                  </a:lnTo>
                  <a:lnTo>
                    <a:pt x="123" y="257"/>
                  </a:lnTo>
                  <a:lnTo>
                    <a:pt x="119" y="253"/>
                  </a:lnTo>
                  <a:lnTo>
                    <a:pt x="116" y="251"/>
                  </a:lnTo>
                  <a:lnTo>
                    <a:pt x="111" y="248"/>
                  </a:lnTo>
                  <a:lnTo>
                    <a:pt x="108" y="245"/>
                  </a:lnTo>
                  <a:lnTo>
                    <a:pt x="105" y="242"/>
                  </a:lnTo>
                  <a:lnTo>
                    <a:pt x="102" y="239"/>
                  </a:lnTo>
                  <a:lnTo>
                    <a:pt x="97" y="237"/>
                  </a:lnTo>
                  <a:lnTo>
                    <a:pt x="94" y="234"/>
                  </a:lnTo>
                  <a:lnTo>
                    <a:pt x="91" y="231"/>
                  </a:lnTo>
                  <a:lnTo>
                    <a:pt x="88" y="228"/>
                  </a:lnTo>
                  <a:lnTo>
                    <a:pt x="84" y="226"/>
                  </a:lnTo>
                  <a:lnTo>
                    <a:pt x="81" y="223"/>
                  </a:lnTo>
                  <a:lnTo>
                    <a:pt x="78" y="220"/>
                  </a:lnTo>
                  <a:lnTo>
                    <a:pt x="75" y="218"/>
                  </a:lnTo>
                  <a:lnTo>
                    <a:pt x="71" y="214"/>
                  </a:lnTo>
                  <a:lnTo>
                    <a:pt x="68" y="211"/>
                  </a:lnTo>
                  <a:lnTo>
                    <a:pt x="65" y="209"/>
                  </a:lnTo>
                  <a:lnTo>
                    <a:pt x="63" y="206"/>
                  </a:lnTo>
                  <a:lnTo>
                    <a:pt x="57" y="200"/>
                  </a:lnTo>
                  <a:lnTo>
                    <a:pt x="52" y="194"/>
                  </a:lnTo>
                  <a:lnTo>
                    <a:pt x="48" y="191"/>
                  </a:lnTo>
                  <a:lnTo>
                    <a:pt x="46" y="187"/>
                  </a:lnTo>
                  <a:lnTo>
                    <a:pt x="44" y="184"/>
                  </a:lnTo>
                  <a:lnTo>
                    <a:pt x="41" y="181"/>
                  </a:lnTo>
                  <a:lnTo>
                    <a:pt x="39" y="178"/>
                  </a:lnTo>
                  <a:lnTo>
                    <a:pt x="37" y="175"/>
                  </a:lnTo>
                  <a:lnTo>
                    <a:pt x="35" y="171"/>
                  </a:lnTo>
                  <a:lnTo>
                    <a:pt x="33" y="168"/>
                  </a:lnTo>
                  <a:lnTo>
                    <a:pt x="31" y="164"/>
                  </a:lnTo>
                  <a:lnTo>
                    <a:pt x="29" y="159"/>
                  </a:lnTo>
                  <a:lnTo>
                    <a:pt x="27" y="155"/>
                  </a:lnTo>
                  <a:lnTo>
                    <a:pt x="25" y="152"/>
                  </a:lnTo>
                  <a:lnTo>
                    <a:pt x="22" y="148"/>
                  </a:lnTo>
                  <a:lnTo>
                    <a:pt x="21" y="143"/>
                  </a:lnTo>
                  <a:lnTo>
                    <a:pt x="19" y="139"/>
                  </a:lnTo>
                  <a:lnTo>
                    <a:pt x="18" y="136"/>
                  </a:lnTo>
                  <a:lnTo>
                    <a:pt x="16" y="130"/>
                  </a:lnTo>
                  <a:lnTo>
                    <a:pt x="14" y="126"/>
                  </a:lnTo>
                  <a:lnTo>
                    <a:pt x="13" y="122"/>
                  </a:lnTo>
                  <a:lnTo>
                    <a:pt x="12" y="117"/>
                  </a:lnTo>
                  <a:lnTo>
                    <a:pt x="11" y="112"/>
                  </a:lnTo>
                  <a:lnTo>
                    <a:pt x="9" y="108"/>
                  </a:lnTo>
                  <a:lnTo>
                    <a:pt x="8" y="102"/>
                  </a:lnTo>
                  <a:lnTo>
                    <a:pt x="8" y="98"/>
                  </a:lnTo>
                  <a:lnTo>
                    <a:pt x="6" y="93"/>
                  </a:lnTo>
                  <a:lnTo>
                    <a:pt x="6" y="87"/>
                  </a:lnTo>
                  <a:lnTo>
                    <a:pt x="4" y="82"/>
                  </a:lnTo>
                  <a:lnTo>
                    <a:pt x="4" y="76"/>
                  </a:lnTo>
                  <a:lnTo>
                    <a:pt x="3" y="70"/>
                  </a:lnTo>
                  <a:lnTo>
                    <a:pt x="2" y="64"/>
                  </a:lnTo>
                  <a:lnTo>
                    <a:pt x="2" y="58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1" y="0"/>
                  </a:lnTo>
                  <a:lnTo>
                    <a:pt x="9" y="1"/>
                  </a:lnTo>
                  <a:lnTo>
                    <a:pt x="29" y="145"/>
                  </a:lnTo>
                  <a:lnTo>
                    <a:pt x="131" y="242"/>
                  </a:lnTo>
                  <a:lnTo>
                    <a:pt x="132" y="262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6" name="Freeform 70"/>
            <p:cNvSpPr>
              <a:spLocks/>
            </p:cNvSpPr>
            <p:nvPr/>
          </p:nvSpPr>
          <p:spPr bwMode="auto">
            <a:xfrm>
              <a:off x="2391" y="1497"/>
              <a:ext cx="66" cy="155"/>
            </a:xfrm>
            <a:custGeom>
              <a:avLst/>
              <a:gdLst>
                <a:gd name="T0" fmla="*/ 34 w 66"/>
                <a:gd name="T1" fmla="*/ 0 h 155"/>
                <a:gd name="T2" fmla="*/ 34 w 66"/>
                <a:gd name="T3" fmla="*/ 3 h 155"/>
                <a:gd name="T4" fmla="*/ 33 w 66"/>
                <a:gd name="T5" fmla="*/ 11 h 155"/>
                <a:gd name="T6" fmla="*/ 33 w 66"/>
                <a:gd name="T7" fmla="*/ 21 h 155"/>
                <a:gd name="T8" fmla="*/ 32 w 66"/>
                <a:gd name="T9" fmla="*/ 29 h 155"/>
                <a:gd name="T10" fmla="*/ 32 w 66"/>
                <a:gd name="T11" fmla="*/ 36 h 155"/>
                <a:gd name="T12" fmla="*/ 32 w 66"/>
                <a:gd name="T13" fmla="*/ 42 h 155"/>
                <a:gd name="T14" fmla="*/ 32 w 66"/>
                <a:gd name="T15" fmla="*/ 50 h 155"/>
                <a:gd name="T16" fmla="*/ 33 w 66"/>
                <a:gd name="T17" fmla="*/ 56 h 155"/>
                <a:gd name="T18" fmla="*/ 34 w 66"/>
                <a:gd name="T19" fmla="*/ 63 h 155"/>
                <a:gd name="T20" fmla="*/ 34 w 66"/>
                <a:gd name="T21" fmla="*/ 70 h 155"/>
                <a:gd name="T22" fmla="*/ 36 w 66"/>
                <a:gd name="T23" fmla="*/ 77 h 155"/>
                <a:gd name="T24" fmla="*/ 38 w 66"/>
                <a:gd name="T25" fmla="*/ 87 h 155"/>
                <a:gd name="T26" fmla="*/ 36 w 66"/>
                <a:gd name="T27" fmla="*/ 97 h 155"/>
                <a:gd name="T28" fmla="*/ 31 w 66"/>
                <a:gd name="T29" fmla="*/ 108 h 155"/>
                <a:gd name="T30" fmla="*/ 26 w 66"/>
                <a:gd name="T31" fmla="*/ 117 h 155"/>
                <a:gd name="T32" fmla="*/ 17 w 66"/>
                <a:gd name="T33" fmla="*/ 123 h 155"/>
                <a:gd name="T34" fmla="*/ 9 w 66"/>
                <a:gd name="T35" fmla="*/ 129 h 155"/>
                <a:gd name="T36" fmla="*/ 1 w 66"/>
                <a:gd name="T37" fmla="*/ 134 h 155"/>
                <a:gd name="T38" fmla="*/ 0 w 66"/>
                <a:gd name="T39" fmla="*/ 136 h 155"/>
                <a:gd name="T40" fmla="*/ 4 w 66"/>
                <a:gd name="T41" fmla="*/ 143 h 155"/>
                <a:gd name="T42" fmla="*/ 9 w 66"/>
                <a:gd name="T43" fmla="*/ 148 h 155"/>
                <a:gd name="T44" fmla="*/ 16 w 66"/>
                <a:gd name="T45" fmla="*/ 152 h 155"/>
                <a:gd name="T46" fmla="*/ 24 w 66"/>
                <a:gd name="T47" fmla="*/ 155 h 155"/>
                <a:gd name="T48" fmla="*/ 34 w 66"/>
                <a:gd name="T49" fmla="*/ 153 h 155"/>
                <a:gd name="T50" fmla="*/ 43 w 66"/>
                <a:gd name="T51" fmla="*/ 149 h 155"/>
                <a:gd name="T52" fmla="*/ 49 w 66"/>
                <a:gd name="T53" fmla="*/ 145 h 155"/>
                <a:gd name="T54" fmla="*/ 56 w 66"/>
                <a:gd name="T55" fmla="*/ 138 h 155"/>
                <a:gd name="T56" fmla="*/ 60 w 66"/>
                <a:gd name="T57" fmla="*/ 131 h 155"/>
                <a:gd name="T58" fmla="*/ 64 w 66"/>
                <a:gd name="T59" fmla="*/ 121 h 155"/>
                <a:gd name="T60" fmla="*/ 65 w 66"/>
                <a:gd name="T61" fmla="*/ 110 h 155"/>
                <a:gd name="T62" fmla="*/ 65 w 66"/>
                <a:gd name="T63" fmla="*/ 98 h 155"/>
                <a:gd name="T64" fmla="*/ 64 w 66"/>
                <a:gd name="T65" fmla="*/ 88 h 155"/>
                <a:gd name="T66" fmla="*/ 61 w 66"/>
                <a:gd name="T67" fmla="*/ 75 h 155"/>
                <a:gd name="T68" fmla="*/ 58 w 66"/>
                <a:gd name="T69" fmla="*/ 63 h 155"/>
                <a:gd name="T70" fmla="*/ 55 w 66"/>
                <a:gd name="T71" fmla="*/ 52 h 155"/>
                <a:gd name="T72" fmla="*/ 52 w 66"/>
                <a:gd name="T73" fmla="*/ 41 h 155"/>
                <a:gd name="T74" fmla="*/ 47 w 66"/>
                <a:gd name="T75" fmla="*/ 30 h 155"/>
                <a:gd name="T76" fmla="*/ 44 w 66"/>
                <a:gd name="T77" fmla="*/ 21 h 155"/>
                <a:gd name="T78" fmla="*/ 41 w 66"/>
                <a:gd name="T79" fmla="*/ 13 h 155"/>
                <a:gd name="T80" fmla="*/ 38 w 66"/>
                <a:gd name="T81" fmla="*/ 7 h 155"/>
                <a:gd name="T82" fmla="*/ 35 w 66"/>
                <a:gd name="T83" fmla="*/ 0 h 155"/>
                <a:gd name="T84" fmla="*/ 35 w 66"/>
                <a:gd name="T85" fmla="*/ 0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6"/>
                <a:gd name="T130" fmla="*/ 0 h 155"/>
                <a:gd name="T131" fmla="*/ 66 w 66"/>
                <a:gd name="T132" fmla="*/ 155 h 1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6" h="155">
                  <a:moveTo>
                    <a:pt x="35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34" y="3"/>
                  </a:lnTo>
                  <a:lnTo>
                    <a:pt x="34" y="8"/>
                  </a:lnTo>
                  <a:lnTo>
                    <a:pt x="33" y="11"/>
                  </a:lnTo>
                  <a:lnTo>
                    <a:pt x="33" y="15"/>
                  </a:lnTo>
                  <a:lnTo>
                    <a:pt x="33" y="21"/>
                  </a:lnTo>
                  <a:lnTo>
                    <a:pt x="33" y="27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6"/>
                  </a:lnTo>
                  <a:lnTo>
                    <a:pt x="32" y="39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2" y="50"/>
                  </a:lnTo>
                  <a:lnTo>
                    <a:pt x="33" y="53"/>
                  </a:lnTo>
                  <a:lnTo>
                    <a:pt x="33" y="56"/>
                  </a:lnTo>
                  <a:lnTo>
                    <a:pt x="33" y="60"/>
                  </a:lnTo>
                  <a:lnTo>
                    <a:pt x="34" y="63"/>
                  </a:lnTo>
                  <a:lnTo>
                    <a:pt x="34" y="66"/>
                  </a:lnTo>
                  <a:lnTo>
                    <a:pt x="34" y="70"/>
                  </a:lnTo>
                  <a:lnTo>
                    <a:pt x="35" y="74"/>
                  </a:lnTo>
                  <a:lnTo>
                    <a:pt x="36" y="77"/>
                  </a:lnTo>
                  <a:lnTo>
                    <a:pt x="38" y="80"/>
                  </a:lnTo>
                  <a:lnTo>
                    <a:pt x="38" y="87"/>
                  </a:lnTo>
                  <a:lnTo>
                    <a:pt x="38" y="92"/>
                  </a:lnTo>
                  <a:lnTo>
                    <a:pt x="36" y="97"/>
                  </a:lnTo>
                  <a:lnTo>
                    <a:pt x="35" y="104"/>
                  </a:lnTo>
                  <a:lnTo>
                    <a:pt x="31" y="108"/>
                  </a:lnTo>
                  <a:lnTo>
                    <a:pt x="29" y="112"/>
                  </a:lnTo>
                  <a:lnTo>
                    <a:pt x="26" y="117"/>
                  </a:lnTo>
                  <a:lnTo>
                    <a:pt x="21" y="120"/>
                  </a:lnTo>
                  <a:lnTo>
                    <a:pt x="17" y="123"/>
                  </a:lnTo>
                  <a:lnTo>
                    <a:pt x="14" y="127"/>
                  </a:lnTo>
                  <a:lnTo>
                    <a:pt x="9" y="129"/>
                  </a:lnTo>
                  <a:lnTo>
                    <a:pt x="6" y="132"/>
                  </a:lnTo>
                  <a:lnTo>
                    <a:pt x="1" y="134"/>
                  </a:lnTo>
                  <a:lnTo>
                    <a:pt x="0" y="135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4" y="143"/>
                  </a:lnTo>
                  <a:lnTo>
                    <a:pt x="6" y="146"/>
                  </a:lnTo>
                  <a:lnTo>
                    <a:pt x="9" y="148"/>
                  </a:lnTo>
                  <a:lnTo>
                    <a:pt x="13" y="151"/>
                  </a:lnTo>
                  <a:lnTo>
                    <a:pt x="16" y="152"/>
                  </a:lnTo>
                  <a:lnTo>
                    <a:pt x="19" y="155"/>
                  </a:lnTo>
                  <a:lnTo>
                    <a:pt x="24" y="155"/>
                  </a:lnTo>
                  <a:lnTo>
                    <a:pt x="29" y="155"/>
                  </a:lnTo>
                  <a:lnTo>
                    <a:pt x="34" y="153"/>
                  </a:lnTo>
                  <a:lnTo>
                    <a:pt x="40" y="151"/>
                  </a:lnTo>
                  <a:lnTo>
                    <a:pt x="43" y="149"/>
                  </a:lnTo>
                  <a:lnTo>
                    <a:pt x="46" y="148"/>
                  </a:lnTo>
                  <a:lnTo>
                    <a:pt x="49" y="145"/>
                  </a:lnTo>
                  <a:lnTo>
                    <a:pt x="54" y="143"/>
                  </a:lnTo>
                  <a:lnTo>
                    <a:pt x="56" y="138"/>
                  </a:lnTo>
                  <a:lnTo>
                    <a:pt x="58" y="135"/>
                  </a:lnTo>
                  <a:lnTo>
                    <a:pt x="60" y="131"/>
                  </a:lnTo>
                  <a:lnTo>
                    <a:pt x="62" y="127"/>
                  </a:lnTo>
                  <a:lnTo>
                    <a:pt x="64" y="121"/>
                  </a:lnTo>
                  <a:lnTo>
                    <a:pt x="65" y="116"/>
                  </a:lnTo>
                  <a:lnTo>
                    <a:pt x="65" y="110"/>
                  </a:lnTo>
                  <a:lnTo>
                    <a:pt x="66" y="105"/>
                  </a:lnTo>
                  <a:lnTo>
                    <a:pt x="65" y="98"/>
                  </a:lnTo>
                  <a:lnTo>
                    <a:pt x="65" y="93"/>
                  </a:lnTo>
                  <a:lnTo>
                    <a:pt x="64" y="88"/>
                  </a:lnTo>
                  <a:lnTo>
                    <a:pt x="64" y="81"/>
                  </a:lnTo>
                  <a:lnTo>
                    <a:pt x="61" y="75"/>
                  </a:lnTo>
                  <a:lnTo>
                    <a:pt x="60" y="69"/>
                  </a:lnTo>
                  <a:lnTo>
                    <a:pt x="58" y="63"/>
                  </a:lnTo>
                  <a:lnTo>
                    <a:pt x="57" y="59"/>
                  </a:lnTo>
                  <a:lnTo>
                    <a:pt x="55" y="52"/>
                  </a:lnTo>
                  <a:lnTo>
                    <a:pt x="54" y="46"/>
                  </a:lnTo>
                  <a:lnTo>
                    <a:pt x="52" y="41"/>
                  </a:lnTo>
                  <a:lnTo>
                    <a:pt x="49" y="36"/>
                  </a:lnTo>
                  <a:lnTo>
                    <a:pt x="47" y="30"/>
                  </a:lnTo>
                  <a:lnTo>
                    <a:pt x="46" y="25"/>
                  </a:lnTo>
                  <a:lnTo>
                    <a:pt x="44" y="21"/>
                  </a:lnTo>
                  <a:lnTo>
                    <a:pt x="43" y="18"/>
                  </a:lnTo>
                  <a:lnTo>
                    <a:pt x="41" y="13"/>
                  </a:lnTo>
                  <a:lnTo>
                    <a:pt x="39" y="10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77" name="Freeform 71"/>
            <p:cNvSpPr>
              <a:spLocks/>
            </p:cNvSpPr>
            <p:nvPr/>
          </p:nvSpPr>
          <p:spPr bwMode="auto">
            <a:xfrm>
              <a:off x="2406" y="1670"/>
              <a:ext cx="71" cy="124"/>
            </a:xfrm>
            <a:custGeom>
              <a:avLst/>
              <a:gdLst>
                <a:gd name="T0" fmla="*/ 68 w 71"/>
                <a:gd name="T1" fmla="*/ 0 h 124"/>
                <a:gd name="T2" fmla="*/ 63 w 71"/>
                <a:gd name="T3" fmla="*/ 4 h 124"/>
                <a:gd name="T4" fmla="*/ 58 w 71"/>
                <a:gd name="T5" fmla="*/ 9 h 124"/>
                <a:gd name="T6" fmla="*/ 54 w 71"/>
                <a:gd name="T7" fmla="*/ 16 h 124"/>
                <a:gd name="T8" fmla="*/ 51 w 71"/>
                <a:gd name="T9" fmla="*/ 25 h 124"/>
                <a:gd name="T10" fmla="*/ 50 w 71"/>
                <a:gd name="T11" fmla="*/ 36 h 124"/>
                <a:gd name="T12" fmla="*/ 50 w 71"/>
                <a:gd name="T13" fmla="*/ 45 h 124"/>
                <a:gd name="T14" fmla="*/ 52 w 71"/>
                <a:gd name="T15" fmla="*/ 53 h 124"/>
                <a:gd name="T16" fmla="*/ 54 w 71"/>
                <a:gd name="T17" fmla="*/ 59 h 124"/>
                <a:gd name="T18" fmla="*/ 54 w 71"/>
                <a:gd name="T19" fmla="*/ 67 h 124"/>
                <a:gd name="T20" fmla="*/ 52 w 71"/>
                <a:gd name="T21" fmla="*/ 75 h 124"/>
                <a:gd name="T22" fmla="*/ 46 w 71"/>
                <a:gd name="T23" fmla="*/ 85 h 124"/>
                <a:gd name="T24" fmla="*/ 37 w 71"/>
                <a:gd name="T25" fmla="*/ 93 h 124"/>
                <a:gd name="T26" fmla="*/ 25 w 71"/>
                <a:gd name="T27" fmla="*/ 98 h 124"/>
                <a:gd name="T28" fmla="*/ 14 w 71"/>
                <a:gd name="T29" fmla="*/ 102 h 124"/>
                <a:gd name="T30" fmla="*/ 5 w 71"/>
                <a:gd name="T31" fmla="*/ 105 h 124"/>
                <a:gd name="T32" fmla="*/ 0 w 71"/>
                <a:gd name="T33" fmla="*/ 106 h 124"/>
                <a:gd name="T34" fmla="*/ 0 w 71"/>
                <a:gd name="T35" fmla="*/ 107 h 124"/>
                <a:gd name="T36" fmla="*/ 2 w 71"/>
                <a:gd name="T37" fmla="*/ 114 h 124"/>
                <a:gd name="T38" fmla="*/ 7 w 71"/>
                <a:gd name="T39" fmla="*/ 121 h 124"/>
                <a:gd name="T40" fmla="*/ 15 w 71"/>
                <a:gd name="T41" fmla="*/ 124 h 124"/>
                <a:gd name="T42" fmla="*/ 24 w 71"/>
                <a:gd name="T43" fmla="*/ 124 h 124"/>
                <a:gd name="T44" fmla="*/ 32 w 71"/>
                <a:gd name="T45" fmla="*/ 122 h 124"/>
                <a:gd name="T46" fmla="*/ 40 w 71"/>
                <a:gd name="T47" fmla="*/ 120 h 124"/>
                <a:gd name="T48" fmla="*/ 46 w 71"/>
                <a:gd name="T49" fmla="*/ 116 h 124"/>
                <a:gd name="T50" fmla="*/ 53 w 71"/>
                <a:gd name="T51" fmla="*/ 111 h 124"/>
                <a:gd name="T52" fmla="*/ 58 w 71"/>
                <a:gd name="T53" fmla="*/ 103 h 124"/>
                <a:gd name="T54" fmla="*/ 62 w 71"/>
                <a:gd name="T55" fmla="*/ 96 h 124"/>
                <a:gd name="T56" fmla="*/ 66 w 71"/>
                <a:gd name="T57" fmla="*/ 87 h 124"/>
                <a:gd name="T58" fmla="*/ 68 w 71"/>
                <a:gd name="T59" fmla="*/ 78 h 124"/>
                <a:gd name="T60" fmla="*/ 69 w 71"/>
                <a:gd name="T61" fmla="*/ 68 h 124"/>
                <a:gd name="T62" fmla="*/ 70 w 71"/>
                <a:gd name="T63" fmla="*/ 57 h 124"/>
                <a:gd name="T64" fmla="*/ 71 w 71"/>
                <a:gd name="T65" fmla="*/ 46 h 124"/>
                <a:gd name="T66" fmla="*/ 71 w 71"/>
                <a:gd name="T67" fmla="*/ 37 h 124"/>
                <a:gd name="T68" fmla="*/ 70 w 71"/>
                <a:gd name="T69" fmla="*/ 27 h 124"/>
                <a:gd name="T70" fmla="*/ 70 w 71"/>
                <a:gd name="T71" fmla="*/ 18 h 124"/>
                <a:gd name="T72" fmla="*/ 70 w 71"/>
                <a:gd name="T73" fmla="*/ 12 h 124"/>
                <a:gd name="T74" fmla="*/ 69 w 71"/>
                <a:gd name="T75" fmla="*/ 5 h 124"/>
                <a:gd name="T76" fmla="*/ 69 w 71"/>
                <a:gd name="T77" fmla="*/ 0 h 124"/>
                <a:gd name="T78" fmla="*/ 69 w 71"/>
                <a:gd name="T79" fmla="*/ 0 h 1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1"/>
                <a:gd name="T121" fmla="*/ 0 h 124"/>
                <a:gd name="T122" fmla="*/ 71 w 71"/>
                <a:gd name="T123" fmla="*/ 124 h 1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1" h="124">
                  <a:moveTo>
                    <a:pt x="69" y="0"/>
                  </a:moveTo>
                  <a:lnTo>
                    <a:pt x="68" y="0"/>
                  </a:lnTo>
                  <a:lnTo>
                    <a:pt x="65" y="3"/>
                  </a:lnTo>
                  <a:lnTo>
                    <a:pt x="63" y="4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3"/>
                  </a:lnTo>
                  <a:lnTo>
                    <a:pt x="54" y="16"/>
                  </a:lnTo>
                  <a:lnTo>
                    <a:pt x="52" y="20"/>
                  </a:lnTo>
                  <a:lnTo>
                    <a:pt x="51" y="25"/>
                  </a:lnTo>
                  <a:lnTo>
                    <a:pt x="50" y="30"/>
                  </a:lnTo>
                  <a:lnTo>
                    <a:pt x="50" y="36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51" y="48"/>
                  </a:lnTo>
                  <a:lnTo>
                    <a:pt x="52" y="53"/>
                  </a:lnTo>
                  <a:lnTo>
                    <a:pt x="53" y="57"/>
                  </a:lnTo>
                  <a:lnTo>
                    <a:pt x="54" y="59"/>
                  </a:lnTo>
                  <a:lnTo>
                    <a:pt x="55" y="62"/>
                  </a:lnTo>
                  <a:lnTo>
                    <a:pt x="54" y="67"/>
                  </a:lnTo>
                  <a:lnTo>
                    <a:pt x="54" y="70"/>
                  </a:lnTo>
                  <a:lnTo>
                    <a:pt x="52" y="75"/>
                  </a:lnTo>
                  <a:lnTo>
                    <a:pt x="50" y="81"/>
                  </a:lnTo>
                  <a:lnTo>
                    <a:pt x="46" y="85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1" y="96"/>
                  </a:lnTo>
                  <a:lnTo>
                    <a:pt x="25" y="98"/>
                  </a:lnTo>
                  <a:lnTo>
                    <a:pt x="19" y="100"/>
                  </a:lnTo>
                  <a:lnTo>
                    <a:pt x="14" y="102"/>
                  </a:lnTo>
                  <a:lnTo>
                    <a:pt x="9" y="103"/>
                  </a:lnTo>
                  <a:lnTo>
                    <a:pt x="5" y="105"/>
                  </a:lnTo>
                  <a:lnTo>
                    <a:pt x="2" y="106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1" y="111"/>
                  </a:lnTo>
                  <a:lnTo>
                    <a:pt x="2" y="114"/>
                  </a:lnTo>
                  <a:lnTo>
                    <a:pt x="6" y="120"/>
                  </a:lnTo>
                  <a:lnTo>
                    <a:pt x="7" y="121"/>
                  </a:lnTo>
                  <a:lnTo>
                    <a:pt x="12" y="123"/>
                  </a:lnTo>
                  <a:lnTo>
                    <a:pt x="15" y="124"/>
                  </a:lnTo>
                  <a:lnTo>
                    <a:pt x="19" y="124"/>
                  </a:lnTo>
                  <a:lnTo>
                    <a:pt x="24" y="124"/>
                  </a:lnTo>
                  <a:lnTo>
                    <a:pt x="30" y="123"/>
                  </a:lnTo>
                  <a:lnTo>
                    <a:pt x="32" y="122"/>
                  </a:lnTo>
                  <a:lnTo>
                    <a:pt x="37" y="121"/>
                  </a:lnTo>
                  <a:lnTo>
                    <a:pt x="40" y="120"/>
                  </a:lnTo>
                  <a:lnTo>
                    <a:pt x="43" y="119"/>
                  </a:lnTo>
                  <a:lnTo>
                    <a:pt x="46" y="116"/>
                  </a:lnTo>
                  <a:lnTo>
                    <a:pt x="50" y="114"/>
                  </a:lnTo>
                  <a:lnTo>
                    <a:pt x="53" y="111"/>
                  </a:lnTo>
                  <a:lnTo>
                    <a:pt x="56" y="108"/>
                  </a:lnTo>
                  <a:lnTo>
                    <a:pt x="58" y="103"/>
                  </a:lnTo>
                  <a:lnTo>
                    <a:pt x="60" y="100"/>
                  </a:lnTo>
                  <a:lnTo>
                    <a:pt x="62" y="96"/>
                  </a:lnTo>
                  <a:lnTo>
                    <a:pt x="65" y="92"/>
                  </a:lnTo>
                  <a:lnTo>
                    <a:pt x="66" y="87"/>
                  </a:lnTo>
                  <a:lnTo>
                    <a:pt x="67" y="82"/>
                  </a:lnTo>
                  <a:lnTo>
                    <a:pt x="68" y="78"/>
                  </a:lnTo>
                  <a:lnTo>
                    <a:pt x="69" y="72"/>
                  </a:lnTo>
                  <a:lnTo>
                    <a:pt x="69" y="68"/>
                  </a:lnTo>
                  <a:lnTo>
                    <a:pt x="70" y="62"/>
                  </a:lnTo>
                  <a:lnTo>
                    <a:pt x="70" y="57"/>
                  </a:lnTo>
                  <a:lnTo>
                    <a:pt x="71" y="52"/>
                  </a:lnTo>
                  <a:lnTo>
                    <a:pt x="71" y="46"/>
                  </a:lnTo>
                  <a:lnTo>
                    <a:pt x="71" y="42"/>
                  </a:lnTo>
                  <a:lnTo>
                    <a:pt x="71" y="37"/>
                  </a:lnTo>
                  <a:lnTo>
                    <a:pt x="71" y="32"/>
                  </a:lnTo>
                  <a:lnTo>
                    <a:pt x="70" y="27"/>
                  </a:lnTo>
                  <a:lnTo>
                    <a:pt x="70" y="23"/>
                  </a:lnTo>
                  <a:lnTo>
                    <a:pt x="70" y="18"/>
                  </a:lnTo>
                  <a:lnTo>
                    <a:pt x="70" y="15"/>
                  </a:lnTo>
                  <a:lnTo>
                    <a:pt x="70" y="12"/>
                  </a:lnTo>
                  <a:lnTo>
                    <a:pt x="70" y="9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304800" y="1371600"/>
            <a:ext cx="3200400" cy="3298825"/>
            <a:chOff x="192" y="864"/>
            <a:chExt cx="2016" cy="2078"/>
          </a:xfrm>
        </p:grpSpPr>
        <p:pic>
          <p:nvPicPr>
            <p:cNvPr id="17422" name="Picture 73" descr="E7F1D5C32CDE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281"/>
            <a:stretch>
              <a:fillRect/>
            </a:stretch>
          </p:blipFill>
          <p:spPr bwMode="auto">
            <a:xfrm>
              <a:off x="192" y="960"/>
              <a:ext cx="2016" cy="1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17423" name="Oval 74"/>
            <p:cNvSpPr>
              <a:spLocks noChangeArrowheads="1"/>
            </p:cNvSpPr>
            <p:nvPr/>
          </p:nvSpPr>
          <p:spPr bwMode="auto">
            <a:xfrm>
              <a:off x="912" y="864"/>
              <a:ext cx="816" cy="336"/>
            </a:xfrm>
            <a:prstGeom prst="ellipse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9" name="AutoShape 75"/>
          <p:cNvSpPr>
            <a:spLocks noChangeArrowheads="1"/>
          </p:cNvSpPr>
          <p:nvPr/>
        </p:nvSpPr>
        <p:spPr bwMode="auto">
          <a:xfrm>
            <a:off x="2743200" y="1143000"/>
            <a:ext cx="1676400" cy="762000"/>
          </a:xfrm>
          <a:prstGeom prst="wedgeEllipseCallout">
            <a:avLst>
              <a:gd name="adj1" fmla="val -90056"/>
              <a:gd name="adj2" fmla="val 138750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/>
              <a:t>…</a:t>
            </a: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934200" y="914400"/>
            <a:ext cx="1341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1,2,Т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2984500" y="1193800"/>
            <a:ext cx="1227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18334 0.2 L -0.19236 0.28912 " pathEditMode="relative" rAng="0" ptsTypes="AAA">
                                      <p:cBhvr>
                                        <p:cTn id="23" dur="20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-0.15833 0.2 L -0.34948 0.66111 " pathEditMode="relative" rAng="0" ptsTypes="AAA">
                                      <p:cBhvr>
                                        <p:cTn id="40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2" grpId="0"/>
      <p:bldP spid="50209" grpId="0"/>
      <p:bldP spid="50209" grpId="1"/>
      <p:bldP spid="3" grpId="0"/>
      <p:bldP spid="4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71472" y="1643050"/>
            <a:ext cx="2214578" cy="207170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0800000">
            <a:off x="2643174" y="714356"/>
            <a:ext cx="10791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, ,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2285992"/>
            <a:ext cx="928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о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1285860"/>
            <a:ext cx="793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solidFill>
                  <a:srgbClr val="0070C0"/>
                </a:solidFill>
              </a:rPr>
              <a:t>ь</a:t>
            </a:r>
            <a:endParaRPr lang="ru-RU" sz="9600" b="1" dirty="0">
              <a:solidFill>
                <a:srgbClr val="0070C0"/>
              </a:solidFill>
            </a:endParaRPr>
          </a:p>
        </p:txBody>
      </p:sp>
      <p:pic>
        <p:nvPicPr>
          <p:cNvPr id="13" name="Рисунок 12" descr="л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1857364"/>
            <a:ext cx="2652700" cy="17722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158" y="4429132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прям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604" y="4429132"/>
            <a:ext cx="714380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ая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964645" y="2821777"/>
            <a:ext cx="2000264" cy="7858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571868" y="4143380"/>
            <a:ext cx="2428892" cy="714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86314" y="1285860"/>
            <a:ext cx="793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solidFill>
                  <a:srgbClr val="0070C0"/>
                </a:solidFill>
              </a:rPr>
              <a:t>ь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28794" y="4429132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угол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0800000">
            <a:off x="5786446" y="285728"/>
            <a:ext cx="16658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, , ,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4744" y="4429132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лед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29124" y="442913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ник</a:t>
            </a:r>
            <a:endParaRPr lang="ru-RU" sz="3600" b="1" dirty="0">
              <a:solidFill>
                <a:srgbClr val="7030A0"/>
              </a:solidFill>
            </a:endParaRPr>
          </a:p>
        </p:txBody>
      </p:sp>
      <p:grpSp>
        <p:nvGrpSpPr>
          <p:cNvPr id="16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8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1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5.92593E-6 C 0.00486 -0.01249 0.0099 -0.02476 0.02274 -0.04027 C 0.03559 -0.05578 0.0618 -0.07198 0.07726 -0.09282 C 0.09271 -0.11365 0.09566 -0.14258 0.1151 -0.1655 C 0.13455 -0.18842 0.1618 -0.22198 0.19392 -0.23032 C 0.22604 -0.23865 0.28403 -0.23008 0.30746 -0.2162 C 0.3309 -0.20231 0.3342 -0.18309 0.33472 -0.14745 C 0.33524 -0.1118 0.33125 -0.03471 0.31059 -0.00207 C 0.28993 0.03056 0.24774 0.04191 0.21059 0.04862 C 0.17344 0.05533 0.12326 0.03936 0.08785 0.03843 C 0.05243 0.03751 0.02222 0.03705 -0.00156 0.04237 C -0.02535 0.04769 -0.04045 0.0514 -0.05451 0.07084 C -0.06858 0.09029 -0.0776 0.13797 -0.08646 0.15973 C -0.09531 0.18149 -0.10104 0.18056 -0.10764 0.20209 C -0.11424 0.22362 -0.12309 0.27478 -0.12587 0.2889 " pathEditMode="relative" ptsTypes="aaaaaaaaaaaaa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0.19687 0.37801 " pathEditMode="relative" ptsTypes="AA">
                                      <p:cBhvr>
                                        <p:cTn id="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302 0 " pathEditMode="relative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5" grpId="1"/>
      <p:bldP spid="24" grpId="0"/>
      <p:bldP spid="25" grpId="0"/>
      <p:bldP spid="27" grpId="0"/>
      <p:bldP spid="27" grpId="1"/>
      <p:bldP spid="28" grpId="0"/>
      <p:bldP spid="2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72333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Четырёхугольник, </a:t>
            </a:r>
            <a:r>
              <a:rPr lang="ru-RU" sz="2800" b="1" i="1" dirty="0" smtClean="0">
                <a:solidFill>
                  <a:srgbClr val="FC0A0A"/>
                </a:solidFill>
              </a:rPr>
              <a:t>у которого все углы прямые, </a:t>
            </a:r>
            <a:r>
              <a:rPr lang="ru-RU" sz="2800" b="1" dirty="0" smtClean="0">
                <a:solidFill>
                  <a:srgbClr val="0000FF"/>
                </a:solidFill>
              </a:rPr>
              <a:t>называется – </a:t>
            </a:r>
            <a:r>
              <a:rPr lang="ru-RU" sz="2800" b="1" dirty="0" smtClean="0">
                <a:solidFill>
                  <a:srgbClr val="FC0A0A"/>
                </a:solidFill>
              </a:rPr>
              <a:t>прямоугольный четырёхугольник.</a:t>
            </a:r>
            <a:endParaRPr lang="ru-RU" sz="2800" dirty="0">
              <a:solidFill>
                <a:srgbClr val="FC0A0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285860"/>
            <a:ext cx="72333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</a:rPr>
              <a:t>У прямоугольного четырёхугольника противоположные стороны равны.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71942"/>
            <a:ext cx="67151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Прямоугольный четырёхугольник, </a:t>
            </a:r>
            <a:r>
              <a:rPr lang="ru-RU" sz="2800" b="1" i="1" dirty="0" smtClean="0">
                <a:solidFill>
                  <a:srgbClr val="FC0A0A"/>
                </a:solidFill>
              </a:rPr>
              <a:t>у которого все стороны равны, </a:t>
            </a:r>
            <a:r>
              <a:rPr lang="ru-RU" sz="2800" b="1" dirty="0" smtClean="0">
                <a:solidFill>
                  <a:srgbClr val="0000FF"/>
                </a:solidFill>
              </a:rPr>
              <a:t>называется – </a:t>
            </a:r>
            <a:r>
              <a:rPr lang="ru-RU" sz="2800" b="1" dirty="0" smtClean="0">
                <a:solidFill>
                  <a:srgbClr val="FC0A0A"/>
                </a:solidFill>
              </a:rPr>
              <a:t>квадрат.</a:t>
            </a:r>
            <a:endParaRPr lang="ru-RU" sz="2800" dirty="0">
              <a:solidFill>
                <a:srgbClr val="FC0A0A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85852" y="2428868"/>
            <a:ext cx="2786082" cy="1588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85852" y="3429000"/>
            <a:ext cx="2786082" cy="1588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572662" y="2928140"/>
            <a:ext cx="1000132" cy="158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86580" y="2928140"/>
            <a:ext cx="1000132" cy="158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786578" y="2928934"/>
            <a:ext cx="1928826" cy="1928826"/>
          </a:xfrm>
          <a:prstGeom prst="rect">
            <a:avLst/>
          </a:prstGeom>
          <a:solidFill>
            <a:srgbClr val="FFFF00">
              <a:alpha val="12000"/>
            </a:srgbClr>
          </a:solidFill>
          <a:ln w="57150">
            <a:solidFill>
              <a:srgbClr val="9966FF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572140"/>
            <a:ext cx="6715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В четырёхугольнике можно провести </a:t>
            </a:r>
            <a:r>
              <a:rPr lang="ru-RU" sz="2800" b="1" dirty="0" smtClean="0">
                <a:solidFill>
                  <a:srgbClr val="FF0000"/>
                </a:solidFill>
              </a:rPr>
              <a:t>из противоположных углов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две диагонали</a:t>
            </a:r>
            <a:r>
              <a:rPr lang="ru-RU" sz="2800" b="1" dirty="0" smtClean="0">
                <a:solidFill>
                  <a:srgbClr val="0000FF"/>
                </a:solidFill>
              </a:rPr>
              <a:t>.</a:t>
            </a:r>
            <a:endParaRPr lang="ru-RU" sz="2800" dirty="0">
              <a:solidFill>
                <a:srgbClr val="FC0A0A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1357290" y="2428868"/>
            <a:ext cx="2714644" cy="10001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1285852" y="2500306"/>
            <a:ext cx="2786082" cy="9286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786578" y="2928934"/>
            <a:ext cx="1928826" cy="19288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V="1">
            <a:off x="6786578" y="2928934"/>
            <a:ext cx="1928826" cy="19288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8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29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4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5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36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6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3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Какая фигура лишняя?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643050"/>
            <a:ext cx="1571625" cy="1643063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786322"/>
            <a:ext cx="2643188" cy="1143000"/>
          </a:xfrm>
          <a:prstGeom prst="rect">
            <a:avLst/>
          </a:prstGeom>
          <a:solidFill>
            <a:srgbClr val="00CC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00166" y="4071942"/>
            <a:ext cx="2071687" cy="2071687"/>
          </a:xfrm>
          <a:prstGeom prst="ellipse">
            <a:avLst/>
          </a:prstGeom>
          <a:solidFill>
            <a:srgbClr val="CC00C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Трапеция 8"/>
          <p:cNvSpPr/>
          <p:nvPr/>
        </p:nvSpPr>
        <p:spPr>
          <a:xfrm>
            <a:off x="5000628" y="1643050"/>
            <a:ext cx="3000396" cy="164307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5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6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7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85728"/>
            <a:ext cx="5966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Сколько всего квадратов?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00232" y="1285860"/>
          <a:ext cx="5143536" cy="4572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714512"/>
                <a:gridCol w="1714512"/>
              </a:tblGrid>
              <a:tr h="15240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240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240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32" y="1285860"/>
            <a:ext cx="1714512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285860"/>
            <a:ext cx="1714512" cy="15716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1285860"/>
            <a:ext cx="1714512" cy="1571636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2857496"/>
            <a:ext cx="1714512" cy="1500198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2857496"/>
            <a:ext cx="1714512" cy="150019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857496"/>
            <a:ext cx="1714512" cy="150019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4357694"/>
            <a:ext cx="1714512" cy="1500198"/>
          </a:xfrm>
          <a:prstGeom prst="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4357694"/>
            <a:ext cx="1714512" cy="1500198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4357694"/>
            <a:ext cx="1714512" cy="1500198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1285860"/>
            <a:ext cx="3429024" cy="3071834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2786058"/>
            <a:ext cx="3429024" cy="3071834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2786058"/>
            <a:ext cx="3429024" cy="307183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1285860"/>
            <a:ext cx="3429024" cy="3071834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00232" y="1285860"/>
            <a:ext cx="5143536" cy="45720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9058" y="2786058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14</a:t>
            </a:r>
            <a:endParaRPr lang="ru-RU" sz="6600" b="1" dirty="0">
              <a:solidFill>
                <a:schemeClr val="bg1"/>
              </a:solidFill>
            </a:endParaRPr>
          </a:p>
        </p:txBody>
      </p:sp>
      <p:grpSp>
        <p:nvGrpSpPr>
          <p:cNvPr id="20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21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2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5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8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pic>
        <p:nvPicPr>
          <p:cNvPr id="29" name="Picture 2" descr="кар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4286256"/>
            <a:ext cx="1571636" cy="194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12" y="571480"/>
            <a:ext cx="9001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Дорисуй геометрическую фигуру так, чтобы получился какой-нибудь предмет.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500438"/>
            <a:ext cx="1785950" cy="16430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Трапеция 3"/>
          <p:cNvSpPr/>
          <p:nvPr/>
        </p:nvSpPr>
        <p:spPr>
          <a:xfrm>
            <a:off x="3000364" y="3500438"/>
            <a:ext cx="2571768" cy="157163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3571876"/>
            <a:ext cx="2571768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7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5143504" y="1643050"/>
            <a:ext cx="3286148" cy="1928826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>
            <a:off x="1500178" y="5786442"/>
            <a:ext cx="2071678" cy="714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14546" y="0"/>
            <a:ext cx="5096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все четырёхугольники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3571876"/>
            <a:ext cx="3143272" cy="17145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857356" y="1285860"/>
            <a:ext cx="928694" cy="857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928926" y="1500174"/>
            <a:ext cx="785818" cy="1428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071538" y="2357430"/>
            <a:ext cx="928694" cy="92869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V="1">
            <a:off x="1964514" y="2750339"/>
            <a:ext cx="928694" cy="14287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71472" y="2071678"/>
            <a:ext cx="1143008" cy="42862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57488" y="2000240"/>
            <a:ext cx="1285884" cy="42862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571736" y="2285992"/>
            <a:ext cx="857256" cy="71438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1214414" y="571480"/>
            <a:ext cx="571504" cy="42862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596" y="1571612"/>
            <a:ext cx="1285884" cy="1428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857488" y="928670"/>
            <a:ext cx="357190" cy="35719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6" name="Облако 35"/>
          <p:cNvSpPr/>
          <p:nvPr/>
        </p:nvSpPr>
        <p:spPr>
          <a:xfrm>
            <a:off x="214282" y="642918"/>
            <a:ext cx="1071570" cy="714380"/>
          </a:xfrm>
          <a:prstGeom prst="clou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блако 37"/>
          <p:cNvSpPr/>
          <p:nvPr/>
        </p:nvSpPr>
        <p:spPr>
          <a:xfrm>
            <a:off x="3857620" y="571480"/>
            <a:ext cx="1214446" cy="714380"/>
          </a:xfrm>
          <a:prstGeom prst="clou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блако 38"/>
          <p:cNvSpPr/>
          <p:nvPr/>
        </p:nvSpPr>
        <p:spPr>
          <a:xfrm>
            <a:off x="1714480" y="714356"/>
            <a:ext cx="1000132" cy="500066"/>
          </a:xfrm>
          <a:prstGeom prst="clou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1928794" y="4000504"/>
            <a:ext cx="642942" cy="64294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ый треугольник 49"/>
          <p:cNvSpPr/>
          <p:nvPr/>
        </p:nvSpPr>
        <p:spPr>
          <a:xfrm rot="17849223">
            <a:off x="2259837" y="5962199"/>
            <a:ext cx="925913" cy="341995"/>
          </a:xfrm>
          <a:prstGeom prst="rt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715008" y="4286256"/>
            <a:ext cx="928694" cy="10001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286644" y="3929066"/>
            <a:ext cx="571504" cy="8572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00066" cy="571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блако 61"/>
          <p:cNvSpPr/>
          <p:nvPr/>
        </p:nvSpPr>
        <p:spPr>
          <a:xfrm>
            <a:off x="5715008" y="857232"/>
            <a:ext cx="1000132" cy="571504"/>
          </a:xfrm>
          <a:prstGeom prst="cloud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араллелограмм 64"/>
          <p:cNvSpPr/>
          <p:nvPr/>
        </p:nvSpPr>
        <p:spPr>
          <a:xfrm>
            <a:off x="5715008" y="5357826"/>
            <a:ext cx="714380" cy="642942"/>
          </a:xfrm>
          <a:prstGeom prst="parallelogram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араллелограмм 66"/>
          <p:cNvSpPr/>
          <p:nvPr/>
        </p:nvSpPr>
        <p:spPr>
          <a:xfrm rot="4780614">
            <a:off x="5586019" y="6027184"/>
            <a:ext cx="642650" cy="854853"/>
          </a:xfrm>
          <a:prstGeom prst="parallelogram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араллелограмм 67"/>
          <p:cNvSpPr/>
          <p:nvPr/>
        </p:nvSpPr>
        <p:spPr>
          <a:xfrm rot="4780614">
            <a:off x="4585887" y="6037855"/>
            <a:ext cx="642650" cy="854853"/>
          </a:xfrm>
          <a:prstGeom prst="parallelogram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араллелограмм 68"/>
          <p:cNvSpPr/>
          <p:nvPr/>
        </p:nvSpPr>
        <p:spPr>
          <a:xfrm rot="4780614">
            <a:off x="3585755" y="6037855"/>
            <a:ext cx="642650" cy="854853"/>
          </a:xfrm>
          <a:prstGeom prst="parallelogram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 rot="18982233">
            <a:off x="1046909" y="4118751"/>
            <a:ext cx="57150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 rot="19477118">
            <a:off x="1755724" y="4899002"/>
            <a:ext cx="57150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 rot="938748">
            <a:off x="1495204" y="3281162"/>
            <a:ext cx="57150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 rot="19550059">
            <a:off x="2754332" y="4254539"/>
            <a:ext cx="57150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 rot="21085452">
            <a:off x="2500298" y="3357562"/>
            <a:ext cx="571504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 rot="19222211">
            <a:off x="7306101" y="1883214"/>
            <a:ext cx="890692" cy="38194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145</Words>
  <Application>Microsoft Office PowerPoint</Application>
  <PresentationFormat>Экран (4:3)</PresentationFormat>
  <Paragraphs>41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Какая фигура лишняя?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четырехугольники</dc:title>
  <cp:lastModifiedBy>Admin</cp:lastModifiedBy>
  <cp:revision>10</cp:revision>
  <dcterms:modified xsi:type="dcterms:W3CDTF">2014-10-15T10:45:11Z</dcterms:modified>
</cp:coreProperties>
</file>