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071678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Генрих </a:t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>Вениаминович </a:t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>Сапгир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пги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881" y="627494"/>
            <a:ext cx="3807491" cy="54447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43504" y="5715016"/>
            <a:ext cx="1422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1928 – 1999г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1285860"/>
            <a:ext cx="40719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Родился в Бийске Алтайского </a:t>
            </a:r>
            <a:r>
              <a:rPr lang="ru-RU" sz="2000" b="1" dirty="0" smtClean="0">
                <a:solidFill>
                  <a:srgbClr val="0070C0"/>
                </a:solidFill>
              </a:rPr>
              <a:t>края, однако всю жизнь прожил в Москве.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В советские годы </a:t>
            </a:r>
            <a:r>
              <a:rPr lang="ru-RU" sz="2000" b="1" dirty="0" smtClean="0">
                <a:solidFill>
                  <a:srgbClr val="0070C0"/>
                </a:solidFill>
              </a:rPr>
              <a:t>Генрих Сапгир </a:t>
            </a:r>
            <a:r>
              <a:rPr lang="ru-RU" sz="2000" b="1" dirty="0" smtClean="0">
                <a:solidFill>
                  <a:srgbClr val="0070C0"/>
                </a:solidFill>
              </a:rPr>
              <a:t>много публиковался как детский </a:t>
            </a:r>
            <a:r>
              <a:rPr lang="ru-RU" sz="2000" b="1" dirty="0" smtClean="0">
                <a:solidFill>
                  <a:srgbClr val="0070C0"/>
                </a:solidFill>
              </a:rPr>
              <a:t>писатель. Ему принадлежат </a:t>
            </a:r>
            <a:r>
              <a:rPr lang="ru-RU" sz="2000" b="1" dirty="0" smtClean="0">
                <a:solidFill>
                  <a:srgbClr val="0070C0"/>
                </a:solidFill>
              </a:rPr>
              <a:t>сценарии классических мультфильмов «</a:t>
            </a:r>
            <a:r>
              <a:rPr lang="ru-RU" sz="2000" b="1" dirty="0" err="1" smtClean="0">
                <a:solidFill>
                  <a:srgbClr val="0070C0"/>
                </a:solidFill>
              </a:rPr>
              <a:t>Лошарик</a:t>
            </a:r>
            <a:r>
              <a:rPr lang="ru-RU" sz="2000" b="1" dirty="0" smtClean="0">
                <a:solidFill>
                  <a:srgbClr val="0070C0"/>
                </a:solidFill>
              </a:rPr>
              <a:t>», «Паровозик из Ромашкова», слова песни «Зеленая карета</a:t>
            </a:r>
            <a:r>
              <a:rPr lang="ru-RU" sz="2000" b="1" dirty="0" smtClean="0">
                <a:solidFill>
                  <a:srgbClr val="0070C0"/>
                </a:solidFill>
              </a:rPr>
              <a:t>». Лауреат нескольких премий.</a:t>
            </a:r>
          </a:p>
          <a:p>
            <a:endParaRPr lang="ru-RU" sz="2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п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6985" y="1000108"/>
            <a:ext cx="3734949" cy="5000660"/>
          </a:xfrm>
          <a:prstGeom prst="rect">
            <a:avLst/>
          </a:prstGeom>
        </p:spPr>
      </p:pic>
      <p:pic>
        <p:nvPicPr>
          <p:cNvPr id="3" name="Рисунок 2" descr="сап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52826" y="1071546"/>
            <a:ext cx="3774569" cy="492922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п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308006"/>
            <a:ext cx="3643338" cy="4900290"/>
          </a:xfrm>
          <a:prstGeom prst="rect">
            <a:avLst/>
          </a:prstGeom>
        </p:spPr>
      </p:pic>
      <p:pic>
        <p:nvPicPr>
          <p:cNvPr id="3" name="Рисунок 2" descr="сап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1285860"/>
            <a:ext cx="3643338" cy="507859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 сапги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357298"/>
            <a:ext cx="3857652" cy="5061707"/>
          </a:xfrm>
          <a:prstGeom prst="rect">
            <a:avLst/>
          </a:prstGeom>
        </p:spPr>
      </p:pic>
      <p:pic>
        <p:nvPicPr>
          <p:cNvPr id="3" name="Рисунок 2" descr="сап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1357298"/>
            <a:ext cx="3595698" cy="500496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пгир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357298"/>
            <a:ext cx="3714776" cy="5009641"/>
          </a:xfrm>
          <a:prstGeom prst="rect">
            <a:avLst/>
          </a:prstGeom>
        </p:spPr>
      </p:pic>
      <p:pic>
        <p:nvPicPr>
          <p:cNvPr id="3" name="Рисунок 2" descr="сапгир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1363793"/>
            <a:ext cx="3643338" cy="52994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пгир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357298"/>
            <a:ext cx="3634667" cy="5000636"/>
          </a:xfrm>
          <a:prstGeom prst="rect">
            <a:avLst/>
          </a:prstGeom>
        </p:spPr>
      </p:pic>
      <p:pic>
        <p:nvPicPr>
          <p:cNvPr id="3" name="Рисунок 2" descr="людоед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1428736"/>
            <a:ext cx="3704548" cy="493939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857232"/>
            <a:ext cx="3929090" cy="52864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714612" y="1142984"/>
            <a:ext cx="328614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Генрих Сапгир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4857760"/>
            <a:ext cx="3500462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Людоед и   принцесса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500430" y="2714620"/>
            <a:ext cx="1643074" cy="157163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Генрих  Вениаминович  Сапгир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Генрих  Вениаминович  Сапгир</dc:title>
  <cp:lastModifiedBy>Admin</cp:lastModifiedBy>
  <cp:revision>1</cp:revision>
  <dcterms:modified xsi:type="dcterms:W3CDTF">2013-03-10T17:21:08Z</dcterms:modified>
</cp:coreProperties>
</file>