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84158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37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471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99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25331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91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771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294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10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6046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71672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0A73F98-95C2-46C2-9DC4-68E81B071321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C5A6764-E6C8-4277-8A9A-C7EEF55C553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535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7" y="1296537"/>
            <a:ext cx="8361229" cy="2153414"/>
          </a:xfrm>
        </p:spPr>
        <p:txBody>
          <a:bodyPr/>
          <a:lstStyle/>
          <a:p>
            <a:r>
              <a:rPr lang="ru-RU" sz="3200" dirty="0" smtClean="0"/>
              <a:t>Кукольный театр по мотивам русской народной сказки «Как </a:t>
            </a:r>
            <a:r>
              <a:rPr lang="ru-RU" sz="3200" dirty="0"/>
              <a:t>лиса с овцой волка </a:t>
            </a:r>
            <a:r>
              <a:rPr lang="ru-RU" sz="3200" dirty="0" smtClean="0"/>
              <a:t>наказали»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Средняя группа №8</a:t>
            </a:r>
          </a:p>
          <a:p>
            <a:r>
              <a:rPr lang="ru-RU" sz="1600" dirty="0" smtClean="0"/>
              <a:t>20.03.2019 г.</a:t>
            </a:r>
          </a:p>
          <a:p>
            <a:r>
              <a:rPr lang="ru-RU" sz="2000" dirty="0" smtClean="0"/>
              <a:t>МБДОУ «Детский сад №40»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55822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71" y="685800"/>
            <a:ext cx="4329752" cy="57730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8048" y="1555275"/>
            <a:ext cx="3942925" cy="52572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723" y="117854"/>
            <a:ext cx="3663550" cy="410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0618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8</TotalTime>
  <Words>29</Words>
  <Application>Microsoft Office PowerPoint</Application>
  <PresentationFormat>Широкоэкранный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Franklin Gothic Book</vt:lpstr>
      <vt:lpstr>Crop</vt:lpstr>
      <vt:lpstr>Кукольный театр по мотивам русской народной сказки «Как лиса с овцой волка наказали»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Кукольный театр по мотивам русской народной сказки «Как лиса с овцой волка наказали»</dc:title>
  <dc:creator>User</dc:creator>
  <cp:lastModifiedBy>User</cp:lastModifiedBy>
  <cp:revision>1</cp:revision>
  <dcterms:created xsi:type="dcterms:W3CDTF">2019-10-13T08:11:37Z</dcterms:created>
  <dcterms:modified xsi:type="dcterms:W3CDTF">2019-10-13T08:20:20Z</dcterms:modified>
</cp:coreProperties>
</file>