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59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44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13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95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551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25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167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46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05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399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234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C6A0547-CB8C-498E-9118-67E3BAC34118}" type="datetimeFigureOut">
              <a:rPr lang="ru-RU" smtClean="0"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9490D7-D42A-4E73-BED6-F0A4542AFB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98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Музыкальный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спектакль по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мотивам известной сказки Корнея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Чуковского «Муха-цокотуха»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05.12.2018 г.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МБДОУ «Детский сад №40»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0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3"/>
            <a:ext cx="5579660" cy="20187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Старшая группа № 4 предоставила вниманию юных зрителей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узыкальный спектакль «Муха-Цокотуха».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813" y="805218"/>
            <a:ext cx="4153941" cy="55580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607" y="2689756"/>
            <a:ext cx="2870338" cy="399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28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11</TotalTime>
  <Words>34</Words>
  <Application>Microsoft Office PowerPoint</Application>
  <PresentationFormat>Широкоэкранный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Century Gothic</vt:lpstr>
      <vt:lpstr>Garamond</vt:lpstr>
      <vt:lpstr>Savon</vt:lpstr>
      <vt:lpstr>Музыкальный спектакль по мотивам известной сказки Корнея Чуковского «Муха-цокотуха»</vt:lpstr>
      <vt:lpstr>Старшая группа № 4 предоставила вниманию юных зрителей музыкальный спектакль «Муха-Цокотуха».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спектакль по мотивам известной сказки Корнея Чуковского «Муха-цокотуха»</dc:title>
  <dc:creator>User</dc:creator>
  <cp:lastModifiedBy>User</cp:lastModifiedBy>
  <cp:revision>2</cp:revision>
  <dcterms:created xsi:type="dcterms:W3CDTF">2019-10-13T07:43:50Z</dcterms:created>
  <dcterms:modified xsi:type="dcterms:W3CDTF">2019-10-13T07:55:24Z</dcterms:modified>
</cp:coreProperties>
</file>