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Николай Николаевич Носов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антазер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587196"/>
            <a:ext cx="3857652" cy="590220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928670"/>
            <a:ext cx="4071966" cy="55721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1142984"/>
            <a:ext cx="307183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 Носов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5143512"/>
            <a:ext cx="364333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Фантазеры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2786058"/>
            <a:ext cx="2428892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упень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02997" y="612693"/>
            <a:ext cx="6340837" cy="609695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642918"/>
            <a:ext cx="4429156" cy="59293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1142984"/>
            <a:ext cx="364333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Н Носов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3000372"/>
            <a:ext cx="3000396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5214950"/>
            <a:ext cx="364333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Ступеньки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928802"/>
            <a:ext cx="80010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Терпенье и труд всё перетрут.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 Глаза страшат, а руки делают.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 Умел начать, умей и окончить</a:t>
            </a:r>
            <a:r>
              <a:rPr lang="ru-RU" sz="4000" dirty="0" smtClean="0">
                <a:solidFill>
                  <a:srgbClr val="FF0000"/>
                </a:solidFill>
              </a:rPr>
              <a:t>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214422"/>
            <a:ext cx="819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Какие пословицы подходят к рассказу «Ступеньки»?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тейники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476043"/>
            <a:ext cx="3714776" cy="49695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57752" y="1500174"/>
            <a:ext cx="3571900" cy="49292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1857364"/>
            <a:ext cx="2786082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 Носов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3286124"/>
            <a:ext cx="2286016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4929198"/>
            <a:ext cx="2643206" cy="7000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Затейники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с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5624" y="331817"/>
            <a:ext cx="3619515" cy="52307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5857892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Николай Носов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сов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3295" y="323664"/>
            <a:ext cx="8242109" cy="61771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сов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гурц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2205" y="978677"/>
            <a:ext cx="3698291" cy="4807777"/>
          </a:xfrm>
          <a:prstGeom prst="rect">
            <a:avLst/>
          </a:prstGeom>
        </p:spPr>
      </p:pic>
      <p:pic>
        <p:nvPicPr>
          <p:cNvPr id="3" name="Рисунок 2" descr="носов об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02954" y="1128677"/>
            <a:ext cx="3941012" cy="47292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 горк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642918"/>
            <a:ext cx="3996182" cy="5651743"/>
          </a:xfrm>
          <a:prstGeom prst="rect">
            <a:avLst/>
          </a:prstGeom>
        </p:spPr>
      </p:pic>
      <p:pic>
        <p:nvPicPr>
          <p:cNvPr id="3" name="Рисунок 2" descr="затейники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642918"/>
            <a:ext cx="4227897" cy="56560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плат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071546"/>
            <a:ext cx="4214842" cy="5335455"/>
          </a:xfrm>
          <a:prstGeom prst="rect">
            <a:avLst/>
          </a:prstGeom>
        </p:spPr>
      </p:pic>
      <p:pic>
        <p:nvPicPr>
          <p:cNvPr id="3" name="Рисунок 2" descr="миш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0853" y="1000108"/>
            <a:ext cx="3434519" cy="53578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езнай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5" y="642918"/>
            <a:ext cx="2535411" cy="3786214"/>
          </a:xfrm>
          <a:prstGeom prst="rect">
            <a:avLst/>
          </a:prstGeom>
        </p:spPr>
      </p:pic>
      <p:pic>
        <p:nvPicPr>
          <p:cNvPr id="3" name="Рисунок 2" descr="нез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642918"/>
            <a:ext cx="2619380" cy="3431388"/>
          </a:xfrm>
          <a:prstGeom prst="rect">
            <a:avLst/>
          </a:prstGeom>
        </p:spPr>
      </p:pic>
      <p:pic>
        <p:nvPicPr>
          <p:cNvPr id="4" name="Рисунок 3" descr="на луне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3309446"/>
            <a:ext cx="2714644" cy="3548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ляп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7" y="984833"/>
            <a:ext cx="3950323" cy="5158811"/>
          </a:xfrm>
          <a:prstGeom prst="rect">
            <a:avLst/>
          </a:prstGeom>
        </p:spPr>
      </p:pic>
      <p:pic>
        <p:nvPicPr>
          <p:cNvPr id="3" name="Рисунок 2" descr="огурц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37942" y="1000108"/>
            <a:ext cx="4040198" cy="52522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47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Николай Николаевич Носов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Николаевич Носов</dc:title>
  <cp:lastModifiedBy>Admin</cp:lastModifiedBy>
  <cp:revision>5</cp:revision>
  <dcterms:modified xsi:type="dcterms:W3CDTF">2013-03-05T17:17:53Z</dcterms:modified>
</cp:coreProperties>
</file>