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75" r:id="rId2"/>
    <p:sldId id="257" r:id="rId3"/>
    <p:sldId id="26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56" r:id="rId12"/>
    <p:sldId id="273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7FD763-A971-429C-B44D-71DDCB85C1DA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C69B46-44D2-4F13-A3CB-ED80E367AD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90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69B46-44D2-4F13-A3CB-ED80E367AD6F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68023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D230B-AD9A-44F2-9221-426B587F6894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9A36A-C6BA-4939-A873-6F3A1FBBC6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758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D230B-AD9A-44F2-9221-426B587F6894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9A36A-C6BA-4939-A873-6F3A1FBBC6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57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D230B-AD9A-44F2-9221-426B587F6894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9A36A-C6BA-4939-A873-6F3A1FBBC6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446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D230B-AD9A-44F2-9221-426B587F6894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9A36A-C6BA-4939-A873-6F3A1FBBC6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080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D230B-AD9A-44F2-9221-426B587F6894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9A36A-C6BA-4939-A873-6F3A1FBBC6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302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D230B-AD9A-44F2-9221-426B587F6894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9A36A-C6BA-4939-A873-6F3A1FBBC6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1341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D230B-AD9A-44F2-9221-426B587F6894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9A36A-C6BA-4939-A873-6F3A1FBBC6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4660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D230B-AD9A-44F2-9221-426B587F6894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9A36A-C6BA-4939-A873-6F3A1FBBC6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1973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D230B-AD9A-44F2-9221-426B587F6894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9A36A-C6BA-4939-A873-6F3A1FBBC6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820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D230B-AD9A-44F2-9221-426B587F6894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9A36A-C6BA-4939-A873-6F3A1FBBC6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2831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D230B-AD9A-44F2-9221-426B587F6894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9A36A-C6BA-4939-A873-6F3A1FBBC6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838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ED230B-AD9A-44F2-9221-426B587F6894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49A36A-C6BA-4939-A873-6F3A1FBBC6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5490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 по биологии в 5 классе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«Нервная регуляция»</a:t>
            </a:r>
          </a:p>
          <a:p>
            <a:pPr marL="0" indent="0" algn="ctr">
              <a:buNone/>
            </a:pP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36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учитель биологии</a:t>
            </a:r>
          </a:p>
          <a:p>
            <a:pPr marL="0" indent="0" algn="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«СОШ №6»</a:t>
            </a:r>
          </a:p>
          <a:p>
            <a:pPr marL="0" indent="0" algn="r">
              <a:buNone/>
            </a:pP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г.Корсакова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Сахалинской обл.</a:t>
            </a:r>
          </a:p>
          <a:p>
            <a:pPr marL="0" indent="0" algn="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Кондратенко Е.А.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965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03805" y="365125"/>
            <a:ext cx="6649995" cy="132556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регулируют</a:t>
            </a:r>
            <a:endParaRPr lang="ru-RU" sz="5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Обмен веществ</a:t>
            </a:r>
          </a:p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Умственное развитие</a:t>
            </a:r>
          </a:p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Рост</a:t>
            </a:r>
          </a:p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других органов</a:t>
            </a:r>
          </a:p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Половое развитие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04735" y="667264"/>
            <a:ext cx="25043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ЖВС</a:t>
            </a:r>
            <a:endParaRPr lang="ru-RU" sz="5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3922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2206434"/>
              </p:ext>
            </p:extLst>
          </p:nvPr>
        </p:nvGraphicFramePr>
        <p:xfrm>
          <a:off x="0" y="0"/>
          <a:ext cx="12256008" cy="6857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28004">
                  <a:extLst>
                    <a:ext uri="{9D8B030D-6E8A-4147-A177-3AD203B41FA5}">
                      <a16:colId xmlns:a16="http://schemas.microsoft.com/office/drawing/2014/main" val="119411081"/>
                    </a:ext>
                  </a:extLst>
                </a:gridCol>
                <a:gridCol w="6128004">
                  <a:extLst>
                    <a:ext uri="{9D8B030D-6E8A-4147-A177-3AD203B41FA5}">
                      <a16:colId xmlns:a16="http://schemas.microsoft.com/office/drawing/2014/main" val="2735640513"/>
                    </a:ext>
                  </a:extLst>
                </a:gridCol>
              </a:tblGrid>
              <a:tr h="146100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Нервная регуляция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Гуморальная</a:t>
                      </a:r>
                      <a:r>
                        <a:rPr lang="ru-RU" sz="4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регуляция</a:t>
                      </a:r>
                      <a:endParaRPr lang="ru-RU" sz="4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873802"/>
                  </a:ext>
                </a:extLst>
              </a:tr>
              <a:tr h="846455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Более поздний способ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Более ранний способ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9591604"/>
                  </a:ext>
                </a:extLst>
              </a:tr>
              <a:tr h="846455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Включается быстро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Включается медленно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238352"/>
                  </a:ext>
                </a:extLst>
              </a:tr>
              <a:tr h="846455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помощью рефлекса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помощью гормонов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4618474"/>
                  </a:ext>
                </a:extLst>
              </a:tr>
              <a:tr h="1428815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Действие на конкретный орган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Действие на все органы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859749"/>
                  </a:ext>
                </a:extLst>
              </a:tr>
              <a:tr h="1428815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Быстрый ответ организма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Длительные</a:t>
                      </a:r>
                      <a:r>
                        <a:rPr lang="ru-RU" sz="3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процессы в организме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1748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826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8177"/>
            <a:ext cx="10515600" cy="3424666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всегда здоровы!</a:t>
            </a:r>
            <a:b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Творите добро!</a:t>
            </a:r>
            <a:b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оно обязательно к Вам вернется!</a:t>
            </a:r>
            <a:b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979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4" t="25499" r="61595" b="22385"/>
          <a:stretch/>
        </p:blipFill>
        <p:spPr>
          <a:xfrm>
            <a:off x="3925566" y="1487836"/>
            <a:ext cx="3849624" cy="537016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7458" y="1"/>
            <a:ext cx="11391254" cy="1690688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Отметьте железы внутренней секреции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927146" y="2436239"/>
            <a:ext cx="17628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Гипофиз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3741849">
            <a:off x="6170141" y="2447940"/>
            <a:ext cx="755970" cy="34750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838256">
            <a:off x="4876267" y="3004773"/>
            <a:ext cx="755970" cy="3475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672211">
            <a:off x="4074065" y="4928225"/>
            <a:ext cx="1407239" cy="34750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2644706">
            <a:off x="6172606" y="5318423"/>
            <a:ext cx="1214156" cy="34750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5478" y="5247545"/>
            <a:ext cx="1563246" cy="92667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96704" y="2541909"/>
            <a:ext cx="27506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Щитовидная железа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70919" y="4563367"/>
            <a:ext cx="345600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Поджелудочная железа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11567" y="5409126"/>
            <a:ext cx="279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Надпочечники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9165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33285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Установите соответствие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32438" y="1332854"/>
            <a:ext cx="4200041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Гормоны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Инсулин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Адреналин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Гормон роста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Норадреналин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Тироксин</a:t>
            </a:r>
          </a:p>
          <a:p>
            <a:endParaRPr lang="ru-RU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384515" y="1332854"/>
            <a:ext cx="4711485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Железы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Гипофиз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Надпочечники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Щитовидная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Поджелудочная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828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131375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Гипофизарные карлики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66" r="56712" b="22595"/>
          <a:stretch/>
        </p:blipFill>
        <p:spPr>
          <a:xfrm>
            <a:off x="838200" y="1110477"/>
            <a:ext cx="3439332" cy="5553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34" t="4218" r="19313"/>
          <a:stretch/>
        </p:blipFill>
        <p:spPr>
          <a:xfrm>
            <a:off x="5779008" y="1224366"/>
            <a:ext cx="4806334" cy="5253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35450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8784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Гипофизарные гиганты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964" y="1270861"/>
            <a:ext cx="3730587" cy="55871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3104" y="1177871"/>
            <a:ext cx="4008895" cy="56801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2" t="3866" r="40824" b="8400"/>
          <a:stretch/>
        </p:blipFill>
        <p:spPr>
          <a:xfrm>
            <a:off x="4178808" y="1224365"/>
            <a:ext cx="3749039" cy="56336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38551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9912" y="109093"/>
            <a:ext cx="10515600" cy="88760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Акромегалия    Морис </a:t>
            </a:r>
            <a:r>
              <a:rPr lang="ru-RU" sz="5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Тийе</a:t>
            </a: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04" r="774"/>
          <a:stretch/>
        </p:blipFill>
        <p:spPr>
          <a:xfrm>
            <a:off x="283464" y="924662"/>
            <a:ext cx="3310128" cy="5837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4137" y="1572768"/>
            <a:ext cx="7947932" cy="42245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49339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18873"/>
            <a:ext cx="10515600" cy="978408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Сахарный диабет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2288" y="1616055"/>
            <a:ext cx="4154424" cy="468795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6016" y="1616055"/>
            <a:ext cx="3342588" cy="4687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008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09729"/>
            <a:ext cx="10515600" cy="1161288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Акромегалия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314" y="2102168"/>
            <a:ext cx="4934531" cy="413404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5584" y="2290190"/>
            <a:ext cx="5913120" cy="37357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73751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9728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Базедова болезнь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0256" y="1161288"/>
            <a:ext cx="4218645" cy="552297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20" r="24400"/>
          <a:stretch/>
        </p:blipFill>
        <p:spPr>
          <a:xfrm>
            <a:off x="1362456" y="941832"/>
            <a:ext cx="3785616" cy="5870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723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1361</TotalTime>
  <Words>115</Words>
  <Application>Microsoft Office PowerPoint</Application>
  <PresentationFormat>Широкоэкранный</PresentationFormat>
  <Paragraphs>53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Отметьте железы внутренней секреции</vt:lpstr>
      <vt:lpstr>Установите соответствие</vt:lpstr>
      <vt:lpstr>Гипофизарные карлики</vt:lpstr>
      <vt:lpstr>Гипофизарные гиганты</vt:lpstr>
      <vt:lpstr>Акромегалия    Морис Тийе </vt:lpstr>
      <vt:lpstr>Сахарный диабет</vt:lpstr>
      <vt:lpstr>Акромегалия</vt:lpstr>
      <vt:lpstr>Базедова болезнь</vt:lpstr>
      <vt:lpstr>регулируют</vt:lpstr>
      <vt:lpstr>Презентация PowerPoint</vt:lpstr>
      <vt:lpstr>Будьте всегда здоровы! Творите добро! И оно обязательно к Вам вернется!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</dc:creator>
  <cp:lastModifiedBy>Алексей</cp:lastModifiedBy>
  <cp:revision>55</cp:revision>
  <dcterms:created xsi:type="dcterms:W3CDTF">2017-04-11T09:33:52Z</dcterms:created>
  <dcterms:modified xsi:type="dcterms:W3CDTF">2019-10-13T10:34:42Z</dcterms:modified>
</cp:coreProperties>
</file>