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592" y="-4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utterstock_143834620.jpg"/>
          <p:cNvPicPr>
            <a:picLocks noChangeAspect="1"/>
          </p:cNvPicPr>
          <p:nvPr/>
        </p:nvPicPr>
        <p:blipFill>
          <a:blip r:embed="rId2" cstate="print"/>
          <a:srcRect l="800" r="18400" b="-2400"/>
          <a:stretch>
            <a:fillRect/>
          </a:stretch>
        </p:blipFill>
        <p:spPr>
          <a:xfrm>
            <a:off x="0" y="0"/>
            <a:ext cx="6858000" cy="9429784"/>
          </a:xfrm>
          <a:prstGeom prst="rect">
            <a:avLst/>
          </a:prstGeom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071810" y="357158"/>
            <a:ext cx="3786190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Село родное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Сегодня встает передо мною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 легкой дымкой белого тумана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Село большое над рекою-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Родная Красная Поляна.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Родилось оно на поляне-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Среди маков и красных тюльпанов,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Среди этих красивых цветов,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Как будто из сказочных снов.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Стоит оно без изъяна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 дали реки Егорлык,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Село родное - Красная Поляна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Начало всей жизни родник!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Село растет и крепчает,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Ведь люди прекрасные в нем,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счастье для всех означает-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Мы в Красной Поляне живем!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132" y="7929586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Польшина Анна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83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васильевна11</dc:creator>
  <cp:lastModifiedBy>Admin</cp:lastModifiedBy>
  <cp:revision>7</cp:revision>
  <dcterms:modified xsi:type="dcterms:W3CDTF">2019-02-13T14:36:35Z</dcterms:modified>
</cp:coreProperties>
</file>