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56" r:id="rId2"/>
    <p:sldId id="257" r:id="rId3"/>
    <p:sldId id="268" r:id="rId4"/>
    <p:sldId id="259" r:id="rId5"/>
    <p:sldId id="260" r:id="rId6"/>
    <p:sldId id="263" r:id="rId7"/>
    <p:sldId id="264" r:id="rId8"/>
    <p:sldId id="266" r:id="rId9"/>
    <p:sldId id="267" r:id="rId10"/>
    <p:sldId id="270" r:id="rId11"/>
    <p:sldId id="269" r:id="rId12"/>
    <p:sldId id="272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5007" autoAdjust="0"/>
  </p:normalViewPr>
  <p:slideViewPr>
    <p:cSldViewPr>
      <p:cViewPr>
        <p:scale>
          <a:sx n="81" d="100"/>
          <a:sy n="81" d="100"/>
        </p:scale>
        <p:origin x="-95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2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200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461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06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95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546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22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81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5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74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71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89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7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32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42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75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000">
              <a:srgbClr val="92D050"/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6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ownloads\Pchely_-_zhuzhzhanie_pchyol_(iPlayer.fm).mp3" TargetMode="Externa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102;&#1076;&#1084;&#1080;&#1083;&#1072;\Downloads\Zvuki_prirody_-_Stryokot_kuznechikov_(iPlayer.fm).mp3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7772400" cy="2520279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«Чудесный мир насекомых»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4748" y="5805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spc="50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ГБДОУ детский сад № 25</a:t>
            </a:r>
          </a:p>
          <a:p>
            <a:pPr algn="r"/>
            <a:r>
              <a:rPr lang="ru-RU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май 2019 г.                 Воспитатель:</a:t>
            </a:r>
            <a:endParaRPr lang="ru-RU" b="1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spc="50" dirty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Соловьева Г.Ю. </a:t>
            </a:r>
            <a:endParaRPr lang="ru-RU" b="1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endParaRPr lang="ru-RU" sz="2000" dirty="0">
              <a:latin typeface="Georgia" pitchFamily="18" charset="0"/>
            </a:endParaRPr>
          </a:p>
        </p:txBody>
      </p:sp>
      <p:sp>
        <p:nvSpPr>
          <p:cNvPr id="26626" name="AutoShape 2" descr="http://im1-tub-ru.yandex.net/i?id=60e0bcb7757f2bdf22e176e3487b3f8b-3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://www.bashinform.ru/upload/iblock/0f1/_previ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Выноска с четырьмя стрелками 2"/>
          <p:cNvSpPr/>
          <p:nvPr/>
        </p:nvSpPr>
        <p:spPr>
          <a:xfrm>
            <a:off x="2930863" y="2105507"/>
            <a:ext cx="3545231" cy="2331605"/>
          </a:xfrm>
          <a:prstGeom prst="quadArrowCallou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разводит пчел и пользуется результатом их труда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медом.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mages.zakupka.com/i/firms/27/37/37349/med-v-sotah_a020790526609e4_800x6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528" y="93702"/>
            <a:ext cx="3056480" cy="191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rupotencia.ru/blog/wp-content/uploads/honey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98" y="2179682"/>
            <a:ext cx="2607335" cy="231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avtograf22.ru/wp-content/uploads/2016/02/pchelovod-600x4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524" y="2221660"/>
            <a:ext cx="2378695" cy="2291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3-tub-ru.yandex.net/i?id=61420a81ecc47a1872091aa52382f810&amp;n=33&amp;h=215&amp;w=3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528" y="4640122"/>
            <a:ext cx="3009900" cy="204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rgbClr val="92D050"/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 descr="http://fotoohota.spb.ru/g2/main.php/d/2112-2/IMGP2002_1_2_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5" name="Picture 5" descr="C:\Users\Людмила\Downloads\IMGP2002_1_2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00808"/>
            <a:ext cx="3456384" cy="3465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Pchely_-_zhuzhzhanie_pchyol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309320"/>
            <a:ext cx="304800" cy="304800"/>
          </a:xfrm>
          <a:prstGeom prst="rect">
            <a:avLst/>
          </a:prstGeom>
        </p:spPr>
      </p:pic>
      <p:sp>
        <p:nvSpPr>
          <p:cNvPr id="2" name="Выноска со стрелкой вниз 1"/>
          <p:cNvSpPr/>
          <p:nvPr/>
        </p:nvSpPr>
        <p:spPr>
          <a:xfrm>
            <a:off x="4932040" y="332656"/>
            <a:ext cx="3456384" cy="1273894"/>
          </a:xfrm>
          <a:prstGeom prst="downArrowCallout">
            <a:avLst/>
          </a:prstGeom>
          <a:gradFill>
            <a:gsLst>
              <a:gs pos="69000">
                <a:srgbClr val="92D050"/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Дикие пчелы строят гнезда на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деревьях.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757113" y="4348641"/>
            <a:ext cx="3319537" cy="1312607"/>
          </a:xfrm>
          <a:prstGeom prst="upArrowCallout">
            <a:avLst/>
          </a:prstGeom>
          <a:gradFill>
            <a:gsLst>
              <a:gs pos="69000">
                <a:srgbClr val="92D050"/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Домашние пчелы живут 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ульях.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050" name="Picture 2" descr="http://beebazar.ru/wp-content/uploads/2011/01/img_147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69603"/>
            <a:ext cx="3393082" cy="311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9410" y="4653136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Georgia" pitchFamily="18" charset="0"/>
              </a:rPr>
              <a:t>Они «поют» при помощи крыльев и у всех  «уши» на передних ногах. Все кузнечики хорошо прыгают, отталкиваясь ногами, спускаются медленно с помощью крыльев.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4772" y="1412776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ветки на тропинку,</a:t>
            </a:r>
            <a:br>
              <a:rPr lang="ru-RU" dirty="0" smtClean="0"/>
            </a:br>
            <a:r>
              <a:rPr lang="ru-RU" dirty="0" smtClean="0"/>
              <a:t>С травинки на травинку</a:t>
            </a:r>
            <a:br>
              <a:rPr lang="ru-RU" dirty="0" smtClean="0"/>
            </a:br>
            <a:r>
              <a:rPr lang="ru-RU" dirty="0" smtClean="0"/>
              <a:t>Прыгает пружинка —</a:t>
            </a:r>
            <a:br>
              <a:rPr lang="ru-RU" dirty="0" smtClean="0"/>
            </a:br>
            <a:r>
              <a:rPr lang="ru-RU" dirty="0" smtClean="0"/>
              <a:t>Зелёненькая спинка.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4732" y="192073"/>
            <a:ext cx="3384376" cy="836712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itchFamily="18" charset="0"/>
              </a:rPr>
              <a:t>Кузнечик</a:t>
            </a:r>
            <a:endParaRPr lang="ru-RU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itchFamily="18" charset="0"/>
            </a:endParaRPr>
          </a:p>
        </p:txBody>
      </p:sp>
      <p:sp>
        <p:nvSpPr>
          <p:cNvPr id="27650" name="AutoShape 2" descr="http://im2-tub-ru.yandex.net/i?id=c208d6ab1df77402b1b382f2e003d78d-61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http://im3-tub-ru.yandex.net/i?id=d2f2a89057a5f99c7a9ddd4031a49acd-87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 descr="C:\Users\Людмила\Downloads\загруженное (3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2977411"/>
            <a:ext cx="3816424" cy="249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7654" name="Picture 6" descr="C:\Users\Людмила\Downloads\i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910005"/>
            <a:ext cx="54006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Zvuki_prirody_-_Stryokot_kuznechikov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24744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В лесу у пня суетня, беготня: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Народ рабочий целый день хлопочет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8674" name="AutoShape 2" descr="https://encrypted-tbn2.gstatic.com/images?q=tbn:ANd9GcRMjg_XYRgc9RIvc0FhCsCugNeofnn66R1hy0tXnPrt1K7CAIO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AutoShape 5" descr="http://shkolazhizni.ru/img/content/i70/70784_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" descr="Fire_ants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79576"/>
            <a:ext cx="3240360" cy="2535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8675" name="Picture 3" descr="C:\Users\Людмила\Download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145618" cy="2372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0" name="Прямоугольник 9"/>
          <p:cNvSpPr/>
          <p:nvPr/>
        </p:nvSpPr>
        <p:spPr>
          <a:xfrm>
            <a:off x="395536" y="4747449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788" indent="-331788" defTabSz="565150">
              <a:spcBef>
                <a:spcPts val="3100"/>
              </a:spcBef>
              <a:buClr>
                <a:srgbClr val="EBEBEB"/>
              </a:buClr>
              <a:buSzPct val="75000"/>
            </a:pPr>
            <a:r>
              <a:rPr lang="ru-RU" dirty="0" smtClean="0"/>
              <a:t>    Муравьи живут везде, от городских квартир до Антарктиды.                        Муравьи практически всеядны.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1123" y="192862"/>
            <a:ext cx="3485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itchFamily="18" charset="0"/>
              </a:rPr>
              <a:t>Муравьи</a:t>
            </a:r>
            <a:endParaRPr lang="ru-RU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074" name="Picture 2" descr="http://www.klass39.ru/wp-content/uploads/2013/04/5020_40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995" y="2080598"/>
            <a:ext cx="2713465" cy="1811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_4cd7bc6224b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488832" cy="5524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Устройство муравейника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404664"/>
            <a:ext cx="4032448" cy="769441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itchFamily="18" charset="0"/>
              </a:rPr>
              <a:t>Насекомые.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itchFamily="18" charset="0"/>
            </a:endParaRPr>
          </a:p>
        </p:txBody>
      </p:sp>
      <p:pic>
        <p:nvPicPr>
          <p:cNvPr id="2" name="Picture 2" descr="http://wk-ufa.ru/published/publicdata/PLATYAWK/attachments/SC/products_pictures/k10_4_2_enl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522984"/>
            <a:ext cx="3039104" cy="2266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fotomoskva.net.ru/imgk/a136vb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522984"/>
            <a:ext cx="3744416" cy="2266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olenord.com/wp-content/uploads/2013/01/koma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023828"/>
            <a:ext cx="3192289" cy="2029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4437112"/>
            <a:ext cx="2736304" cy="12024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живут везде пустынях и                     тропиках, в тайге.</a:t>
            </a:r>
            <a:endParaRPr lang="ru-RU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Медвед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243" y="4516634"/>
            <a:ext cx="3254024" cy="19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Picture 8" descr="http://im3-tub-ru.yandex.net/i?id=222ece8c5e3e078aaf53b5b5574122e1-6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85017"/>
            <a:ext cx="3038266" cy="1919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3" name="Picture 10" descr="http://img.qwled.com/i/11c711a5d57863e31f9d74b0f0849ac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92514"/>
            <a:ext cx="2781195" cy="1904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0" name="Прямоугольник 9"/>
          <p:cNvSpPr/>
          <p:nvPr/>
        </p:nvSpPr>
        <p:spPr>
          <a:xfrm>
            <a:off x="2781195" y="137532"/>
            <a:ext cx="3060120" cy="914400"/>
          </a:xfrm>
          <a:prstGeom prst="rect">
            <a:avLst/>
          </a:prstGeom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coolSlan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обитают во всех средах - в воздухе, на земле и в воде.</a:t>
            </a:r>
          </a:p>
        </p:txBody>
      </p:sp>
      <p:sp>
        <p:nvSpPr>
          <p:cNvPr id="11" name="Тройная стрелка влево/вправо/вверх 10"/>
          <p:cNvSpPr/>
          <p:nvPr/>
        </p:nvSpPr>
        <p:spPr>
          <a:xfrm rot="10800000">
            <a:off x="3267139" y="2397030"/>
            <a:ext cx="2088232" cy="1248294"/>
          </a:xfrm>
          <a:prstGeom prst="leftRight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0135" y="332656"/>
            <a:ext cx="6696744" cy="864096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itchFamily="18" charset="0"/>
              </a:rPr>
              <a:t>Питание насекомых.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itchFamily="18" charset="0"/>
            </a:endParaRPr>
          </a:p>
        </p:txBody>
      </p:sp>
      <p:pic>
        <p:nvPicPr>
          <p:cNvPr id="16386" name="Picture 2" descr="http://www.infoniac.ru/upload/medialibrary/442/442d03b5163a67da6610104642c471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656" y="5301208"/>
            <a:ext cx="1911208" cy="1479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1" descr="4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54" b="-120"/>
          <a:stretch>
            <a:fillRect/>
          </a:stretch>
        </p:blipFill>
        <p:spPr bwMode="auto">
          <a:xfrm>
            <a:off x="6501439" y="1340768"/>
            <a:ext cx="2093375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8" name="Picture 4" descr="http://im3-tub-ru.yandex.net/i?id=847c796d9cbb2ee097d2de47b7b1b682-20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2368263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90" name="Picture 6" descr="http://portal.azertag.az/sites/default/files/bab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24944"/>
            <a:ext cx="2241458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387355" y="1736418"/>
            <a:ext cx="4360485" cy="9144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только не питаются насекомые! Бабочки - нектаром цветов, тараканы - хлебом, мухи - мясом, комары – кровью.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oombob.ru/img/picture/Jun/13/69eb4957aa1806286706ed4679b17491/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728700"/>
            <a:ext cx="316835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hudiki.my1.ru/Kirill/195/autogen_ebook_id6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2764127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5klass.net/datas/okruzhajuschij-mir/Nasekomye-1-klass/0006-006-Nasekomye-1-klas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653136"/>
            <a:ext cx="2952328" cy="1925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4869160"/>
            <a:ext cx="4176464" cy="134644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Georgia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питания зависит от жизненной стадии. Например, гусеница-личинка питается листьями, а бабочка – нектаром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912768" cy="769441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 защищаются.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Чтобы спастись от врагов, у насекомых выработались защитные механизмы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38132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окраска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1" descr="Gastropacha_quercifolia_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672408" cy="22682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1" descr="Locust_mimicr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3672408" cy="22322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1" descr="butterfly-005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456384" cy="23092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Прямоугольник 7"/>
          <p:cNvSpPr/>
          <p:nvPr/>
        </p:nvSpPr>
        <p:spPr>
          <a:xfrm>
            <a:off x="5436096" y="378904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Отпугивающая окраска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3717032"/>
            <a:ext cx="5324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Маскировочная форма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638132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200"/>
              </a:spcBef>
              <a:buClr>
                <a:srgbClr val="EBEBEB"/>
              </a:buClr>
              <a:buSzPct val="75000"/>
            </a:pPr>
            <a:r>
              <a:rPr lang="ru-RU" dirty="0" smtClean="0">
                <a:latin typeface="Georgia" pitchFamily="18" charset="0"/>
              </a:rPr>
              <a:t>Использование яда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http://im2-tub-ru.yandex.net/i?id=20cdd2753871256751e6ed88966fe4e1-12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8"/>
            <a:ext cx="3384376" cy="21678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3020449" cy="893428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itchFamily="18" charset="0"/>
              </a:rPr>
              <a:t>Стрекоза</a:t>
            </a:r>
            <a:endParaRPr lang="ru-RU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itchFamily="18" charset="0"/>
            </a:endParaRPr>
          </a:p>
        </p:txBody>
      </p:sp>
      <p:pic>
        <p:nvPicPr>
          <p:cNvPr id="5124" name="Picture 4" descr="http://foto2004.ucoz.ru/18/0_8f0f4_2ed1021e_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6672"/>
            <a:ext cx="3256571" cy="2517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2-tub-ru.yandex.net/i?id=1290d18bd9a8c3febdb2f12cc0a34ed6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3093715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xallyava.ru/images/Fauna/Strekosa/01a9f6e4deed5d18edbc1ff92794917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57" y="3284984"/>
            <a:ext cx="324036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895705" y="1556792"/>
            <a:ext cx="2376264" cy="1260720"/>
          </a:xfrm>
          <a:prstGeom prst="wedgeRoundRectCallou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 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аэропланчик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 на жёлтый одуванчик?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AutoShape 4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0" name="AutoShape 12" descr="http://s019.radikal.ru/i638/1207/ff/6ccc648c225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2" name="AutoShape 14" descr="http://im0-tub-ru.yandex.net/i?id=0ef91a699b818f87149450ba58407497-30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45" name="AutoShape 17" descr="http://im1-tub-ru.yandex.net/i?id=eccbfd227038bf8605656dce0827cce1-04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img.funtema.ru/050210/strek/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253" y="620688"/>
            <a:ext cx="3242627" cy="2316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kartinkinaden.ru/uploads/posts/2015-10/1445851628_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254" y="3501008"/>
            <a:ext cx="324262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f3.mylove.ru/NOdsG1oziH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3929"/>
            <a:ext cx="3969023" cy="3077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820" y="4005064"/>
            <a:ext cx="4327649" cy="237626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Самые прожорливые хищники планеты. Их добыча по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весу в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несколько раз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больше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самого насекомого. Очень быстро летают. У стрекоз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тридцать тысяч глазков, слепленных вместе с каждой стороны. Верхние глазки различают только чёрные и белые цвета, а нижние - все остальные.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293649"/>
            <a:ext cx="2736304" cy="836712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Georgia" pitchFamily="18" charset="0"/>
              </a:rPr>
              <a:t>Пчела</a:t>
            </a:r>
            <a:endParaRPr lang="ru-RU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Georgia" pitchFamily="18" charset="0"/>
            </a:endParaRPr>
          </a:p>
        </p:txBody>
      </p:sp>
      <p:sp>
        <p:nvSpPr>
          <p:cNvPr id="23554" name="AutoShape 2" descr="http://im2-tub-ru.yandex.net/i?id=387b5ee3fb69acb861efdb17cb8209ea-123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://im3-tub-ru.yandex.net/i?id=2cd845608a7b8195af98dd2660242547-42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sinodsk.shem.pnzreg.ru/files/sinodsk_shem_pnzreg_ru/pch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s://im3-tub-ru.yandex.net/i?id=23e36cddf87b6aa4603f1c4513dfe4ba&amp;n=33&amp;h=215&amp;w=3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1467" y="2129480"/>
            <a:ext cx="2880319" cy="228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2-tub-ru.yandex.net/i?id=a25637a3bb65408a7bf797ff4aa4f247&amp;n=33&amp;h=215&amp;w=3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1633498"/>
            <a:ext cx="2880320" cy="208800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3-tub-ru.yandex.net/i?id=56724e75f2192e80051d2e55720b8638&amp;n=33&amp;h=215&amp;w=2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581128"/>
            <a:ext cx="2809875" cy="204787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499992" y="297135"/>
            <a:ext cx="2952328" cy="1359625"/>
          </a:xfrm>
          <a:prstGeom prst="wedgeRoundRectCallou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Домовитая хозяйка 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Полетает над лужайкой, 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Похлопочет над цветком  </a:t>
            </a:r>
          </a:p>
          <a:p>
            <a:pPr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поделится медком.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0375" y="4509120"/>
            <a:ext cx="4039617" cy="185050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Пчела проносит в улей нектар, из которого она делает мёд. А в качестве строительного материала использует воск, выделяемый железами на брюшке, и прополис  ( пчелиный клей), который насекомые добывают из почек растений.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958</TotalTime>
  <Words>297</Words>
  <Application>Microsoft Office PowerPoint</Application>
  <PresentationFormat>Экран (4:3)</PresentationFormat>
  <Paragraphs>35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Капля</vt:lpstr>
      <vt:lpstr>«Чудесный мир насекомых»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Стрекоза</vt:lpstr>
      <vt:lpstr>Презентация PowerPoint</vt:lpstr>
      <vt:lpstr>Пчела</vt:lpstr>
      <vt:lpstr>Презентация PowerPoint</vt:lpstr>
      <vt:lpstr>Презентация PowerPoint</vt:lpstr>
      <vt:lpstr>Кузнечик</vt:lpstr>
      <vt:lpstr>Презентация PowerPoint</vt:lpstr>
      <vt:lpstr>Устройство муравейника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илья</cp:lastModifiedBy>
  <cp:revision>102</cp:revision>
  <dcterms:created xsi:type="dcterms:W3CDTF">2015-02-05T17:30:43Z</dcterms:created>
  <dcterms:modified xsi:type="dcterms:W3CDTF">2019-10-13T12:00:47Z</dcterms:modified>
</cp:coreProperties>
</file>