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6" r:id="rId9"/>
    <p:sldId id="265" r:id="rId10"/>
    <p:sldId id="268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12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9" autoAdjust="0"/>
    <p:restoredTop sz="94660"/>
  </p:normalViewPr>
  <p:slideViewPr>
    <p:cSldViewPr snapToGrid="0">
      <p:cViewPr>
        <p:scale>
          <a:sx n="51" d="100"/>
          <a:sy n="51" d="100"/>
        </p:scale>
        <p:origin x="-1260" y="-5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2409-5FAB-4AB8-8443-143447D0609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91F89-2717-493F-A16E-B2B3BDEA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543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2409-5FAB-4AB8-8443-143447D0609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91F89-2717-493F-A16E-B2B3BDEA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181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2409-5FAB-4AB8-8443-143447D0609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91F89-2717-493F-A16E-B2B3BDEAE4F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0253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2409-5FAB-4AB8-8443-143447D0609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91F89-2717-493F-A16E-B2B3BDEA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2620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2409-5FAB-4AB8-8443-143447D0609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91F89-2717-493F-A16E-B2B3BDEAE4F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16448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2409-5FAB-4AB8-8443-143447D0609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91F89-2717-493F-A16E-B2B3BDEA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402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2409-5FAB-4AB8-8443-143447D0609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91F89-2717-493F-A16E-B2B3BDEA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3768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2409-5FAB-4AB8-8443-143447D0609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91F89-2717-493F-A16E-B2B3BDEA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791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2409-5FAB-4AB8-8443-143447D0609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91F89-2717-493F-A16E-B2B3BDEA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297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2409-5FAB-4AB8-8443-143447D0609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91F89-2717-493F-A16E-B2B3BDEA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148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2409-5FAB-4AB8-8443-143447D0609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91F89-2717-493F-A16E-B2B3BDEA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87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2409-5FAB-4AB8-8443-143447D0609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91F89-2717-493F-A16E-B2B3BDEA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210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2409-5FAB-4AB8-8443-143447D0609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91F89-2717-493F-A16E-B2B3BDEA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504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2409-5FAB-4AB8-8443-143447D0609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91F89-2717-493F-A16E-B2B3BDEA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955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2409-5FAB-4AB8-8443-143447D0609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91F89-2717-493F-A16E-B2B3BDEA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374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2409-5FAB-4AB8-8443-143447D0609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91F89-2717-493F-A16E-B2B3BDEA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481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42409-5FAB-4AB8-8443-143447D0609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7F91F89-2717-493F-A16E-B2B3BDEAE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256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729" y="732210"/>
            <a:ext cx="7449671" cy="5587252"/>
          </a:xfrm>
          <a:prstGeom prst="rect">
            <a:avLst/>
          </a:prstGeom>
          <a:effectLst>
            <a:outerShdw blurRad="50800" dist="457200" dir="2580000" sx="103000" sy="103000" algn="ctr" rotWithShape="0">
              <a:srgbClr val="000000">
                <a:alpha val="30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7429804" y="595110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spc="50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ГБДОУ детский сад № 25</a:t>
            </a:r>
          </a:p>
          <a:p>
            <a:pPr algn="r"/>
            <a:r>
              <a:rPr lang="ru-RU" b="1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Июль 2019 г.                 Воспитатель:</a:t>
            </a:r>
            <a:endParaRPr lang="ru-RU" b="1" spc="50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b="1" spc="50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Соловьева Г.Ю. </a:t>
            </a:r>
            <a:endParaRPr lang="ru-RU" b="1" spc="50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833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322" y="363414"/>
            <a:ext cx="9472938" cy="6019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822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110" y="0"/>
            <a:ext cx="8359090" cy="6633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обязан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663389"/>
            <a:ext cx="5544911" cy="3693458"/>
          </a:xfrm>
          <a:prstGeom prst="rect">
            <a:avLst/>
          </a:prstGeom>
          <a:effectLst>
            <a:outerShdw blurRad="393700" dist="25400" dir="4200000" sx="106000" sy="106000" algn="ctr" rotWithShape="0">
              <a:srgbClr val="000000">
                <a:alpha val="3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1909" y="199050"/>
            <a:ext cx="4381856" cy="3286391"/>
          </a:xfrm>
          <a:prstGeom prst="rect">
            <a:avLst/>
          </a:prstGeom>
          <a:effectLst>
            <a:outerShdw blurRad="393700" dist="25400" dir="4200000" sx="106000" sy="106000" algn="ctr" rotWithShape="0">
              <a:srgbClr val="000000">
                <a:alpha val="3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1826" y="3485440"/>
            <a:ext cx="4543798" cy="3407849"/>
          </a:xfrm>
          <a:prstGeom prst="rect">
            <a:avLst/>
          </a:prstGeom>
          <a:effectLst>
            <a:outerShdw blurRad="393700" dist="25400" dir="4200000" sx="106000" sy="106000" algn="ctr" rotWithShape="0">
              <a:srgbClr val="000000">
                <a:alpha val="3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288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86872"/>
            <a:ext cx="9883090" cy="125505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«Юридическая консультация»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882" y="2414953"/>
            <a:ext cx="2340853" cy="4325815"/>
          </a:xfrm>
          <a:prstGeom prst="rect">
            <a:avLst/>
          </a:prstGeom>
          <a:effectLst>
            <a:outerShdw blurRad="50800" dist="279400" dir="1200000" sx="82000" sy="82000" algn="ctr" rotWithShape="0">
              <a:srgbClr val="000000">
                <a:alpha val="2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0935" y="1623992"/>
            <a:ext cx="3945936" cy="394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53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61364"/>
            <a:ext cx="10564407" cy="75303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«Шляпа знакомств»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0866" y="1075767"/>
            <a:ext cx="6450051" cy="5401033"/>
          </a:xfrm>
          <a:prstGeom prst="rect">
            <a:avLst/>
          </a:prstGeom>
          <a:effectLst>
            <a:outerShdw blurRad="444500" dist="508000" dir="360000" sx="106000" sy="106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207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671984" cy="8606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«Моя семья»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3900" y="1299792"/>
            <a:ext cx="5956712" cy="522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391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15153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имеет право жить со своими родителями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5144" y="1370159"/>
            <a:ext cx="7998858" cy="5204615"/>
          </a:xfrm>
          <a:prstGeom prst="rect">
            <a:avLst/>
          </a:prstGeom>
          <a:effectLst>
            <a:outerShdw blurRad="292100" dist="342900" dir="1080000" sx="103000" sy="103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5509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389" y="304801"/>
            <a:ext cx="5094305" cy="68131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«Сложи картину»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474" y="1262937"/>
            <a:ext cx="4263809" cy="3933129"/>
          </a:xfrm>
          <a:prstGeom prst="rect">
            <a:avLst/>
          </a:prstGeom>
          <a:effectLst>
            <a:outerShdw blurRad="304800" dist="317500" dir="5400000" algn="ctr" rotWithShape="0">
              <a:srgbClr val="000000">
                <a:alpha val="3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9630" y="151097"/>
            <a:ext cx="4602281" cy="3058096"/>
          </a:xfrm>
          <a:prstGeom prst="rect">
            <a:avLst/>
          </a:prstGeom>
          <a:effectLst>
            <a:outerShdw blurRad="304800" dist="317500" dir="5400000" algn="ctr" rotWithShape="0">
              <a:srgbClr val="000000">
                <a:alpha val="3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8283" y="2958182"/>
            <a:ext cx="4840858" cy="3630644"/>
          </a:xfrm>
          <a:prstGeom prst="rect">
            <a:avLst/>
          </a:prstGeom>
          <a:effectLst>
            <a:outerShdw blurRad="304800" dist="317500" dir="5400000" algn="ctr" rotWithShape="0">
              <a:srgbClr val="000000">
                <a:alpha val="3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0869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332" y="265628"/>
            <a:ext cx="6447605" cy="67993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игру, отдых и досуг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2931" y="3672665"/>
            <a:ext cx="4475698" cy="2983799"/>
          </a:xfrm>
          <a:prstGeom prst="rect">
            <a:avLst/>
          </a:prstGeom>
          <a:effectLst>
            <a:outerShdw blurRad="342900" dist="152400" dir="5400000" sx="108000" sy="108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0780" y="265628"/>
            <a:ext cx="5159854" cy="3869890"/>
          </a:xfrm>
          <a:prstGeom prst="rect">
            <a:avLst/>
          </a:prstGeom>
          <a:effectLst>
            <a:outerShdw blurRad="342900" dist="152400" dir="5400000" sx="108000" sy="108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332" y="945566"/>
            <a:ext cx="4422182" cy="3192815"/>
          </a:xfrm>
          <a:prstGeom prst="rect">
            <a:avLst/>
          </a:prstGeom>
          <a:effectLst>
            <a:outerShdw blurRad="342900" dist="152400" dir="5400000" sx="108000" sy="108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6736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698" y="125506"/>
            <a:ext cx="9183842" cy="5020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«Раз, два, три-замри.»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216" y="805698"/>
            <a:ext cx="9169290" cy="6089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463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583" y="235195"/>
            <a:ext cx="10143911" cy="6270387"/>
          </a:xfrm>
          <a:prstGeom prst="rect">
            <a:avLst/>
          </a:prstGeom>
          <a:effectLst>
            <a:outerShdw blurRad="368300" dist="342900" dir="1680000" sx="99000" sy="99000" algn="ctr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2307039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1101</TotalTime>
  <Words>55</Words>
  <Application>Microsoft Office PowerPoint</Application>
  <PresentationFormat>Произвольный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Грань</vt:lpstr>
      <vt:lpstr>Презентация PowerPoint</vt:lpstr>
      <vt:lpstr>Сюжетно-ролевая игра «Юридическая консультация»</vt:lpstr>
      <vt:lpstr>Игра «Шляпа знакомств»</vt:lpstr>
      <vt:lpstr>Игра «Моя семья»</vt:lpstr>
      <vt:lpstr>Ребенок имеет право жить со своими родителями</vt:lpstr>
      <vt:lpstr>Игра «Сложи картину»</vt:lpstr>
      <vt:lpstr>Право на игру, отдых и досуг</vt:lpstr>
      <vt:lpstr>Игра «Раз, два, три-замри.»</vt:lpstr>
      <vt:lpstr>Презентация PowerPoint</vt:lpstr>
      <vt:lpstr>Презентация PowerPoint</vt:lpstr>
      <vt:lpstr>Ребенок обязан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илья</cp:lastModifiedBy>
  <cp:revision>33</cp:revision>
  <dcterms:created xsi:type="dcterms:W3CDTF">2017-10-21T11:52:44Z</dcterms:created>
  <dcterms:modified xsi:type="dcterms:W3CDTF">2019-10-13T12:01:52Z</dcterms:modified>
</cp:coreProperties>
</file>