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78" r:id="rId2"/>
    <p:sldId id="364" r:id="rId3"/>
    <p:sldId id="366" r:id="rId4"/>
    <p:sldId id="368" r:id="rId5"/>
    <p:sldId id="367" r:id="rId6"/>
    <p:sldId id="369" r:id="rId7"/>
    <p:sldId id="370" r:id="rId8"/>
    <p:sldId id="371" r:id="rId9"/>
    <p:sldId id="372" r:id="rId10"/>
    <p:sldId id="373" r:id="rId11"/>
    <p:sldId id="3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84"/>
    <a:srgbClr val="DF21AD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55" autoAdjust="0"/>
    <p:restoredTop sz="94590" autoAdjust="0"/>
  </p:normalViewPr>
  <p:slideViewPr>
    <p:cSldViewPr>
      <p:cViewPr varScale="1">
        <p:scale>
          <a:sx n="73" d="100"/>
          <a:sy n="73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E2436D-8DCE-4E4F-B746-3649C6856A9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5D2370-1DF7-49F6-BED5-EF1D7D4059F7}">
      <dgm:prSet phldrT="[Текст]" custT="1"/>
      <dgm:spPr/>
      <dgm:t>
        <a:bodyPr/>
        <a:lstStyle/>
        <a:p>
          <a:r>
            <a:rPr lang="ru-RU" sz="3600" dirty="0" smtClean="0"/>
            <a:t>РЕБЕНОК</a:t>
          </a:r>
          <a:endParaRPr lang="ru-RU" sz="3600" dirty="0"/>
        </a:p>
      </dgm:t>
    </dgm:pt>
    <dgm:pt modelId="{30206F66-8CC2-49AE-880E-FFBB5944F00D}" type="parTrans" cxnId="{672AE284-C43A-42AE-8D61-0BE38EC4198C}">
      <dgm:prSet/>
      <dgm:spPr/>
      <dgm:t>
        <a:bodyPr/>
        <a:lstStyle/>
        <a:p>
          <a:endParaRPr lang="ru-RU"/>
        </a:p>
      </dgm:t>
    </dgm:pt>
    <dgm:pt modelId="{E236C1B6-A3CD-4C96-9A18-68E8967B7200}" type="sibTrans" cxnId="{672AE284-C43A-42AE-8D61-0BE38EC4198C}">
      <dgm:prSet/>
      <dgm:spPr/>
      <dgm:t>
        <a:bodyPr/>
        <a:lstStyle/>
        <a:p>
          <a:endParaRPr lang="ru-RU"/>
        </a:p>
      </dgm:t>
    </dgm:pt>
    <dgm:pt modelId="{7EB835BF-F6F1-42D2-AF37-C462F14266E9}">
      <dgm:prSet phldrT="[Текст]"/>
      <dgm:spPr/>
      <dgm:t>
        <a:bodyPr/>
        <a:lstStyle/>
        <a:p>
          <a:r>
            <a:rPr lang="ru-RU" dirty="0" smtClean="0"/>
            <a:t>Специалисты ДОО</a:t>
          </a:r>
          <a:endParaRPr lang="ru-RU" dirty="0"/>
        </a:p>
      </dgm:t>
    </dgm:pt>
    <dgm:pt modelId="{3A06217F-6131-44AF-B4A0-33236421E87B}" type="parTrans" cxnId="{9E929773-F202-484B-911F-4F4E69742015}">
      <dgm:prSet/>
      <dgm:spPr/>
      <dgm:t>
        <a:bodyPr/>
        <a:lstStyle/>
        <a:p>
          <a:endParaRPr lang="ru-RU"/>
        </a:p>
      </dgm:t>
    </dgm:pt>
    <dgm:pt modelId="{0F5C0787-1C18-4A9B-AFA1-57821AF9442D}" type="sibTrans" cxnId="{9E929773-F202-484B-911F-4F4E69742015}">
      <dgm:prSet/>
      <dgm:spPr/>
      <dgm:t>
        <a:bodyPr/>
        <a:lstStyle/>
        <a:p>
          <a:endParaRPr lang="ru-RU"/>
        </a:p>
      </dgm:t>
    </dgm:pt>
    <dgm:pt modelId="{FD1B550F-4C08-4749-9A7F-9570C8C2DE91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471A9BAA-5172-44A0-AAFC-BA740EE3105B}" type="parTrans" cxnId="{0B2AB13C-4CAF-4146-91A8-D9E8933FDF56}">
      <dgm:prSet/>
      <dgm:spPr/>
      <dgm:t>
        <a:bodyPr/>
        <a:lstStyle/>
        <a:p>
          <a:endParaRPr lang="ru-RU"/>
        </a:p>
      </dgm:t>
    </dgm:pt>
    <dgm:pt modelId="{B24D36A0-0C03-4165-9A17-5B186847CCBB}" type="sibTrans" cxnId="{0B2AB13C-4CAF-4146-91A8-D9E8933FDF56}">
      <dgm:prSet/>
      <dgm:spPr/>
      <dgm:t>
        <a:bodyPr/>
        <a:lstStyle/>
        <a:p>
          <a:endParaRPr lang="ru-RU"/>
        </a:p>
      </dgm:t>
    </dgm:pt>
    <dgm:pt modelId="{D610D766-4A02-4FBA-AECA-AD3697753911}">
      <dgm:prSet phldrT="[Текст]" custT="1"/>
      <dgm:spPr/>
      <dgm:t>
        <a:bodyPr/>
        <a:lstStyle/>
        <a:p>
          <a:r>
            <a:rPr lang="ru-RU" sz="2400" dirty="0" smtClean="0"/>
            <a:t>Дидактическая игра</a:t>
          </a:r>
          <a:endParaRPr lang="ru-RU" sz="2400" dirty="0"/>
        </a:p>
      </dgm:t>
    </dgm:pt>
    <dgm:pt modelId="{4C944D32-E9FC-4C8F-AA6F-73CB8FD6546F}" type="parTrans" cxnId="{48A9641B-7E20-4922-8E70-B9A76388F91A}">
      <dgm:prSet/>
      <dgm:spPr/>
      <dgm:t>
        <a:bodyPr/>
        <a:lstStyle/>
        <a:p>
          <a:endParaRPr lang="ru-RU"/>
        </a:p>
      </dgm:t>
    </dgm:pt>
    <dgm:pt modelId="{17084E81-1F0D-45FE-9E5A-0EF895651460}" type="sibTrans" cxnId="{48A9641B-7E20-4922-8E70-B9A76388F91A}">
      <dgm:prSet/>
      <dgm:spPr/>
      <dgm:t>
        <a:bodyPr/>
        <a:lstStyle/>
        <a:p>
          <a:endParaRPr lang="ru-RU"/>
        </a:p>
      </dgm:t>
    </dgm:pt>
    <dgm:pt modelId="{B43CCA66-E142-42F9-B2B7-3AE83F5A3719}">
      <dgm:prSet phldrT="[Текст]" custT="1"/>
      <dgm:spPr/>
      <dgm:t>
        <a:bodyPr/>
        <a:lstStyle/>
        <a:p>
          <a:r>
            <a:rPr lang="ru-RU" sz="2400" dirty="0" smtClean="0"/>
            <a:t>Педагогические условия</a:t>
          </a:r>
          <a:endParaRPr lang="ru-RU" sz="2400" dirty="0"/>
        </a:p>
      </dgm:t>
    </dgm:pt>
    <dgm:pt modelId="{94956469-6069-4AF3-AE85-AD01E67C46D3}" type="sibTrans" cxnId="{C3361BED-7DAA-4C35-B6EE-E6A6827A1D1E}">
      <dgm:prSet/>
      <dgm:spPr/>
      <dgm:t>
        <a:bodyPr/>
        <a:lstStyle/>
        <a:p>
          <a:endParaRPr lang="ru-RU"/>
        </a:p>
      </dgm:t>
    </dgm:pt>
    <dgm:pt modelId="{FA7E48A8-620B-46C1-9AE5-883BFCA818E0}" type="parTrans" cxnId="{C3361BED-7DAA-4C35-B6EE-E6A6827A1D1E}">
      <dgm:prSet/>
      <dgm:spPr/>
      <dgm:t>
        <a:bodyPr/>
        <a:lstStyle/>
        <a:p>
          <a:endParaRPr lang="ru-RU"/>
        </a:p>
      </dgm:t>
    </dgm:pt>
    <dgm:pt modelId="{D6790B53-D272-4C4B-8047-792C74BA1EE8}">
      <dgm:prSet phldrT="[Текст]"/>
      <dgm:spPr/>
      <dgm:t>
        <a:bodyPr/>
        <a:lstStyle/>
        <a:p>
          <a:r>
            <a:rPr lang="ru-RU" i="1" dirty="0" smtClean="0"/>
            <a:t>Модель развития детей младшего дошкольного возраста посредством дидактической игры</a:t>
          </a:r>
          <a:endParaRPr lang="ru-RU" dirty="0"/>
        </a:p>
      </dgm:t>
    </dgm:pt>
    <dgm:pt modelId="{A8D6813F-E9E3-4E6F-B7F1-B3E9154ADCE3}" type="parTrans" cxnId="{91994F0C-09F7-4489-9C28-57A12DA60B7E}">
      <dgm:prSet/>
      <dgm:spPr/>
      <dgm:t>
        <a:bodyPr/>
        <a:lstStyle/>
        <a:p>
          <a:endParaRPr lang="ru-RU"/>
        </a:p>
      </dgm:t>
    </dgm:pt>
    <dgm:pt modelId="{E873C17B-5D4B-406B-8855-DBBB74DED4C2}" type="sibTrans" cxnId="{91994F0C-09F7-4489-9C28-57A12DA60B7E}">
      <dgm:prSet/>
      <dgm:spPr/>
      <dgm:t>
        <a:bodyPr/>
        <a:lstStyle/>
        <a:p>
          <a:endParaRPr lang="ru-RU"/>
        </a:p>
      </dgm:t>
    </dgm:pt>
    <dgm:pt modelId="{908500F5-E752-488A-8762-DD39A78F16EF}">
      <dgm:prSet phldrT="[Текст]" custT="1"/>
      <dgm:spPr/>
      <dgm:t>
        <a:bodyPr/>
        <a:lstStyle/>
        <a:p>
          <a:r>
            <a:rPr lang="ru-RU" sz="2400" dirty="0" smtClean="0"/>
            <a:t>РАЗВИТИЕ С УЧЕТОМ ФГОС ДО</a:t>
          </a:r>
        </a:p>
        <a:p>
          <a:endParaRPr lang="ru-RU" sz="1600" dirty="0"/>
        </a:p>
      </dgm:t>
    </dgm:pt>
    <dgm:pt modelId="{2989B36A-9E2A-4419-950B-24FAC7DB365F}" type="parTrans" cxnId="{06CD32FD-7252-44C3-B2E7-41556887C311}">
      <dgm:prSet/>
      <dgm:spPr/>
      <dgm:t>
        <a:bodyPr/>
        <a:lstStyle/>
        <a:p>
          <a:endParaRPr lang="ru-RU"/>
        </a:p>
      </dgm:t>
    </dgm:pt>
    <dgm:pt modelId="{2C3D8730-E278-4880-8DD1-DFF79107F0FB}" type="sibTrans" cxnId="{06CD32FD-7252-44C3-B2E7-41556887C311}">
      <dgm:prSet/>
      <dgm:spPr/>
      <dgm:t>
        <a:bodyPr/>
        <a:lstStyle/>
        <a:p>
          <a:endParaRPr lang="ru-RU"/>
        </a:p>
      </dgm:t>
    </dgm:pt>
    <dgm:pt modelId="{AB3B5697-5C4B-4D97-AFAC-9DB1425C34A7}" type="pres">
      <dgm:prSet presAssocID="{38E2436D-8DCE-4E4F-B746-3649C6856A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FDF6F1-5FFF-4ED7-9E91-13F4E2E2118B}" type="pres">
      <dgm:prSet presAssocID="{908500F5-E752-488A-8762-DD39A78F16EF}" presName="boxAndChildren" presStyleCnt="0"/>
      <dgm:spPr/>
    </dgm:pt>
    <dgm:pt modelId="{A044E917-99BE-4DA4-BC8B-170469167047}" type="pres">
      <dgm:prSet presAssocID="{908500F5-E752-488A-8762-DD39A78F16EF}" presName="parentTextBox" presStyleLbl="node1" presStyleIdx="0" presStyleCnt="5" custLinFactNeighborX="2244" custLinFactNeighborY="339"/>
      <dgm:spPr/>
      <dgm:t>
        <a:bodyPr/>
        <a:lstStyle/>
        <a:p>
          <a:endParaRPr lang="ru-RU"/>
        </a:p>
      </dgm:t>
    </dgm:pt>
    <dgm:pt modelId="{6B1C32EF-43A0-451B-AAC1-DF1D33CB4FE6}" type="pres">
      <dgm:prSet presAssocID="{17084E81-1F0D-45FE-9E5A-0EF895651460}" presName="sp" presStyleCnt="0"/>
      <dgm:spPr/>
    </dgm:pt>
    <dgm:pt modelId="{FE30E1DF-D0D4-44E3-A70F-87C35357EB44}" type="pres">
      <dgm:prSet presAssocID="{D610D766-4A02-4FBA-AECA-AD3697753911}" presName="arrowAndChildren" presStyleCnt="0"/>
      <dgm:spPr/>
    </dgm:pt>
    <dgm:pt modelId="{5B80BA9A-7AB9-43B1-9964-C6CAF76FF790}" type="pres">
      <dgm:prSet presAssocID="{D610D766-4A02-4FBA-AECA-AD3697753911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F358781B-9D2A-4BFC-B4BA-0A3FA9602D23}" type="pres">
      <dgm:prSet presAssocID="{94956469-6069-4AF3-AE85-AD01E67C46D3}" presName="sp" presStyleCnt="0"/>
      <dgm:spPr/>
    </dgm:pt>
    <dgm:pt modelId="{BC340A7D-8D45-4ED3-A6DC-2079D66B8296}" type="pres">
      <dgm:prSet presAssocID="{B43CCA66-E142-42F9-B2B7-3AE83F5A3719}" presName="arrowAndChildren" presStyleCnt="0"/>
      <dgm:spPr/>
    </dgm:pt>
    <dgm:pt modelId="{2B4756F0-0CBF-4D90-B0FC-36FD63F71140}" type="pres">
      <dgm:prSet presAssocID="{B43CCA66-E142-42F9-B2B7-3AE83F5A3719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C78C9763-A9CF-43D7-9B8B-FDA7441FFF09}" type="pres">
      <dgm:prSet presAssocID="{E236C1B6-A3CD-4C96-9A18-68E8967B7200}" presName="sp" presStyleCnt="0"/>
      <dgm:spPr/>
    </dgm:pt>
    <dgm:pt modelId="{F8000B15-1FC2-4B7A-8420-3D09218B633A}" type="pres">
      <dgm:prSet presAssocID="{2D5D2370-1DF7-49F6-BED5-EF1D7D4059F7}" presName="arrowAndChildren" presStyleCnt="0"/>
      <dgm:spPr/>
    </dgm:pt>
    <dgm:pt modelId="{4E03BFDB-6501-490E-8B5C-339210BD1831}" type="pres">
      <dgm:prSet presAssocID="{2D5D2370-1DF7-49F6-BED5-EF1D7D4059F7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40A397CC-12B2-4CDF-BCAE-23CE087FABAB}" type="pres">
      <dgm:prSet presAssocID="{2D5D2370-1DF7-49F6-BED5-EF1D7D4059F7}" presName="arrow" presStyleLbl="node1" presStyleIdx="3" presStyleCnt="5" custLinFactNeighborX="0" custLinFactNeighborY="367"/>
      <dgm:spPr/>
      <dgm:t>
        <a:bodyPr/>
        <a:lstStyle/>
        <a:p>
          <a:endParaRPr lang="ru-RU"/>
        </a:p>
      </dgm:t>
    </dgm:pt>
    <dgm:pt modelId="{A8EFBF7D-0A27-433E-ACCF-C6FFF2D65246}" type="pres">
      <dgm:prSet presAssocID="{2D5D2370-1DF7-49F6-BED5-EF1D7D4059F7}" presName="descendantArrow" presStyleCnt="0"/>
      <dgm:spPr/>
    </dgm:pt>
    <dgm:pt modelId="{A3DBCCDC-984B-43CB-99AA-4B980596FD6E}" type="pres">
      <dgm:prSet presAssocID="{7EB835BF-F6F1-42D2-AF37-C462F14266E9}" presName="childTextArrow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87C3D-41FA-4763-B2F8-9BDB4AEDB659}" type="pres">
      <dgm:prSet presAssocID="{FD1B550F-4C08-4749-9A7F-9570C8C2DE91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87624-9E2A-45EF-88D3-C5F0585C2E27}" type="pres">
      <dgm:prSet presAssocID="{E873C17B-5D4B-406B-8855-DBBB74DED4C2}" presName="sp" presStyleCnt="0"/>
      <dgm:spPr/>
    </dgm:pt>
    <dgm:pt modelId="{87450F1E-E884-4D88-814B-9DBEE61C7BFE}" type="pres">
      <dgm:prSet presAssocID="{D6790B53-D272-4C4B-8047-792C74BA1EE8}" presName="arrowAndChildren" presStyleCnt="0"/>
      <dgm:spPr/>
    </dgm:pt>
    <dgm:pt modelId="{8E1EBC92-E63D-4818-9526-08594FB876B2}" type="pres">
      <dgm:prSet presAssocID="{D6790B53-D272-4C4B-8047-792C74BA1EE8}" presName="parentTextArrow" presStyleLbl="node1" presStyleIdx="4" presStyleCnt="5" custScaleY="67495"/>
      <dgm:spPr/>
      <dgm:t>
        <a:bodyPr/>
        <a:lstStyle/>
        <a:p>
          <a:endParaRPr lang="ru-RU"/>
        </a:p>
      </dgm:t>
    </dgm:pt>
  </dgm:ptLst>
  <dgm:cxnLst>
    <dgm:cxn modelId="{9B6D2850-2DF0-4103-8323-65E6EC46B328}" type="presOf" srcId="{B43CCA66-E142-42F9-B2B7-3AE83F5A3719}" destId="{2B4756F0-0CBF-4D90-B0FC-36FD63F71140}" srcOrd="0" destOrd="0" presId="urn:microsoft.com/office/officeart/2005/8/layout/process4"/>
    <dgm:cxn modelId="{EBE1B916-BB90-4AE2-86A2-D53403ADF26B}" type="presOf" srcId="{2D5D2370-1DF7-49F6-BED5-EF1D7D4059F7}" destId="{4E03BFDB-6501-490E-8B5C-339210BD1831}" srcOrd="0" destOrd="0" presId="urn:microsoft.com/office/officeart/2005/8/layout/process4"/>
    <dgm:cxn modelId="{C3361BED-7DAA-4C35-B6EE-E6A6827A1D1E}" srcId="{38E2436D-8DCE-4E4F-B746-3649C6856A95}" destId="{B43CCA66-E142-42F9-B2B7-3AE83F5A3719}" srcOrd="2" destOrd="0" parTransId="{FA7E48A8-620B-46C1-9AE5-883BFCA818E0}" sibTransId="{94956469-6069-4AF3-AE85-AD01E67C46D3}"/>
    <dgm:cxn modelId="{2A0E6AC8-4987-4559-93C9-561CA793AB2E}" type="presOf" srcId="{7EB835BF-F6F1-42D2-AF37-C462F14266E9}" destId="{A3DBCCDC-984B-43CB-99AA-4B980596FD6E}" srcOrd="0" destOrd="0" presId="urn:microsoft.com/office/officeart/2005/8/layout/process4"/>
    <dgm:cxn modelId="{91994F0C-09F7-4489-9C28-57A12DA60B7E}" srcId="{38E2436D-8DCE-4E4F-B746-3649C6856A95}" destId="{D6790B53-D272-4C4B-8047-792C74BA1EE8}" srcOrd="0" destOrd="0" parTransId="{A8D6813F-E9E3-4E6F-B7F1-B3E9154ADCE3}" sibTransId="{E873C17B-5D4B-406B-8855-DBBB74DED4C2}"/>
    <dgm:cxn modelId="{48A9641B-7E20-4922-8E70-B9A76388F91A}" srcId="{38E2436D-8DCE-4E4F-B746-3649C6856A95}" destId="{D610D766-4A02-4FBA-AECA-AD3697753911}" srcOrd="3" destOrd="0" parTransId="{4C944D32-E9FC-4C8F-AA6F-73CB8FD6546F}" sibTransId="{17084E81-1F0D-45FE-9E5A-0EF895651460}"/>
    <dgm:cxn modelId="{0B2AB13C-4CAF-4146-91A8-D9E8933FDF56}" srcId="{2D5D2370-1DF7-49F6-BED5-EF1D7D4059F7}" destId="{FD1B550F-4C08-4749-9A7F-9570C8C2DE91}" srcOrd="1" destOrd="0" parTransId="{471A9BAA-5172-44A0-AAFC-BA740EE3105B}" sibTransId="{B24D36A0-0C03-4165-9A17-5B186847CCBB}"/>
    <dgm:cxn modelId="{9E929773-F202-484B-911F-4F4E69742015}" srcId="{2D5D2370-1DF7-49F6-BED5-EF1D7D4059F7}" destId="{7EB835BF-F6F1-42D2-AF37-C462F14266E9}" srcOrd="0" destOrd="0" parTransId="{3A06217F-6131-44AF-B4A0-33236421E87B}" sibTransId="{0F5C0787-1C18-4A9B-AFA1-57821AF9442D}"/>
    <dgm:cxn modelId="{43E4DCBD-3167-4DAF-B107-A292ED4BC592}" type="presOf" srcId="{908500F5-E752-488A-8762-DD39A78F16EF}" destId="{A044E917-99BE-4DA4-BC8B-170469167047}" srcOrd="0" destOrd="0" presId="urn:microsoft.com/office/officeart/2005/8/layout/process4"/>
    <dgm:cxn modelId="{B106524C-8D47-4786-BAE7-61258666E3C6}" type="presOf" srcId="{FD1B550F-4C08-4749-9A7F-9570C8C2DE91}" destId="{87287C3D-41FA-4763-B2F8-9BDB4AEDB659}" srcOrd="0" destOrd="0" presId="urn:microsoft.com/office/officeart/2005/8/layout/process4"/>
    <dgm:cxn modelId="{2123D6D6-5F23-48D1-B451-1EA321B2E3E5}" type="presOf" srcId="{38E2436D-8DCE-4E4F-B746-3649C6856A95}" destId="{AB3B5697-5C4B-4D97-AFAC-9DB1425C34A7}" srcOrd="0" destOrd="0" presId="urn:microsoft.com/office/officeart/2005/8/layout/process4"/>
    <dgm:cxn modelId="{06CD32FD-7252-44C3-B2E7-41556887C311}" srcId="{38E2436D-8DCE-4E4F-B746-3649C6856A95}" destId="{908500F5-E752-488A-8762-DD39A78F16EF}" srcOrd="4" destOrd="0" parTransId="{2989B36A-9E2A-4419-950B-24FAC7DB365F}" sibTransId="{2C3D8730-E278-4880-8DD1-DFF79107F0FB}"/>
    <dgm:cxn modelId="{43A01321-057C-4793-8117-9BB51F1DD98C}" type="presOf" srcId="{D610D766-4A02-4FBA-AECA-AD3697753911}" destId="{5B80BA9A-7AB9-43B1-9964-C6CAF76FF790}" srcOrd="0" destOrd="0" presId="urn:microsoft.com/office/officeart/2005/8/layout/process4"/>
    <dgm:cxn modelId="{A825796C-8290-4E7F-A0AE-DF29D0735300}" type="presOf" srcId="{2D5D2370-1DF7-49F6-BED5-EF1D7D4059F7}" destId="{40A397CC-12B2-4CDF-BCAE-23CE087FABAB}" srcOrd="1" destOrd="0" presId="urn:microsoft.com/office/officeart/2005/8/layout/process4"/>
    <dgm:cxn modelId="{B883803A-C9C6-4730-9681-C28B77DCD70D}" type="presOf" srcId="{D6790B53-D272-4C4B-8047-792C74BA1EE8}" destId="{8E1EBC92-E63D-4818-9526-08594FB876B2}" srcOrd="0" destOrd="0" presId="urn:microsoft.com/office/officeart/2005/8/layout/process4"/>
    <dgm:cxn modelId="{672AE284-C43A-42AE-8D61-0BE38EC4198C}" srcId="{38E2436D-8DCE-4E4F-B746-3649C6856A95}" destId="{2D5D2370-1DF7-49F6-BED5-EF1D7D4059F7}" srcOrd="1" destOrd="0" parTransId="{30206F66-8CC2-49AE-880E-FFBB5944F00D}" sibTransId="{E236C1B6-A3CD-4C96-9A18-68E8967B7200}"/>
    <dgm:cxn modelId="{5DE526DE-C2A6-4C37-9BAF-9C02F8F82A0A}" type="presParOf" srcId="{AB3B5697-5C4B-4D97-AFAC-9DB1425C34A7}" destId="{DCFDF6F1-5FFF-4ED7-9E91-13F4E2E2118B}" srcOrd="0" destOrd="0" presId="urn:microsoft.com/office/officeart/2005/8/layout/process4"/>
    <dgm:cxn modelId="{624C3BB2-01B2-4472-BFCB-EB8212045D98}" type="presParOf" srcId="{DCFDF6F1-5FFF-4ED7-9E91-13F4E2E2118B}" destId="{A044E917-99BE-4DA4-BC8B-170469167047}" srcOrd="0" destOrd="0" presId="urn:microsoft.com/office/officeart/2005/8/layout/process4"/>
    <dgm:cxn modelId="{57D0928E-EDCF-45B0-B05E-08D668FDD11B}" type="presParOf" srcId="{AB3B5697-5C4B-4D97-AFAC-9DB1425C34A7}" destId="{6B1C32EF-43A0-451B-AAC1-DF1D33CB4FE6}" srcOrd="1" destOrd="0" presId="urn:microsoft.com/office/officeart/2005/8/layout/process4"/>
    <dgm:cxn modelId="{C4489B41-9A89-4181-AF8C-996A2BE3F845}" type="presParOf" srcId="{AB3B5697-5C4B-4D97-AFAC-9DB1425C34A7}" destId="{FE30E1DF-D0D4-44E3-A70F-87C35357EB44}" srcOrd="2" destOrd="0" presId="urn:microsoft.com/office/officeart/2005/8/layout/process4"/>
    <dgm:cxn modelId="{92A4D06F-AC61-48A7-9A97-5967C49C9732}" type="presParOf" srcId="{FE30E1DF-D0D4-44E3-A70F-87C35357EB44}" destId="{5B80BA9A-7AB9-43B1-9964-C6CAF76FF790}" srcOrd="0" destOrd="0" presId="urn:microsoft.com/office/officeart/2005/8/layout/process4"/>
    <dgm:cxn modelId="{0F70C10B-9BBE-48BF-99A5-043E6F8BB691}" type="presParOf" srcId="{AB3B5697-5C4B-4D97-AFAC-9DB1425C34A7}" destId="{F358781B-9D2A-4BFC-B4BA-0A3FA9602D23}" srcOrd="3" destOrd="0" presId="urn:microsoft.com/office/officeart/2005/8/layout/process4"/>
    <dgm:cxn modelId="{1B416664-DB1E-4177-BFAD-C968C4E41045}" type="presParOf" srcId="{AB3B5697-5C4B-4D97-AFAC-9DB1425C34A7}" destId="{BC340A7D-8D45-4ED3-A6DC-2079D66B8296}" srcOrd="4" destOrd="0" presId="urn:microsoft.com/office/officeart/2005/8/layout/process4"/>
    <dgm:cxn modelId="{B1148E2A-F834-46CC-AB94-F7777336EB6B}" type="presParOf" srcId="{BC340A7D-8D45-4ED3-A6DC-2079D66B8296}" destId="{2B4756F0-0CBF-4D90-B0FC-36FD63F71140}" srcOrd="0" destOrd="0" presId="urn:microsoft.com/office/officeart/2005/8/layout/process4"/>
    <dgm:cxn modelId="{E6176054-6136-4F7E-A7B5-38EF5B39320C}" type="presParOf" srcId="{AB3B5697-5C4B-4D97-AFAC-9DB1425C34A7}" destId="{C78C9763-A9CF-43D7-9B8B-FDA7441FFF09}" srcOrd="5" destOrd="0" presId="urn:microsoft.com/office/officeart/2005/8/layout/process4"/>
    <dgm:cxn modelId="{D3814B1F-E716-4180-84A2-91A6F0DD17F8}" type="presParOf" srcId="{AB3B5697-5C4B-4D97-AFAC-9DB1425C34A7}" destId="{F8000B15-1FC2-4B7A-8420-3D09218B633A}" srcOrd="6" destOrd="0" presId="urn:microsoft.com/office/officeart/2005/8/layout/process4"/>
    <dgm:cxn modelId="{7C42C1CC-316F-44C8-8B01-0A885459BF7D}" type="presParOf" srcId="{F8000B15-1FC2-4B7A-8420-3D09218B633A}" destId="{4E03BFDB-6501-490E-8B5C-339210BD1831}" srcOrd="0" destOrd="0" presId="urn:microsoft.com/office/officeart/2005/8/layout/process4"/>
    <dgm:cxn modelId="{61A1CE3D-48B1-404E-9FF5-C4551ABA8F07}" type="presParOf" srcId="{F8000B15-1FC2-4B7A-8420-3D09218B633A}" destId="{40A397CC-12B2-4CDF-BCAE-23CE087FABAB}" srcOrd="1" destOrd="0" presId="urn:microsoft.com/office/officeart/2005/8/layout/process4"/>
    <dgm:cxn modelId="{179243F4-24EC-4C81-A12F-BF5EC7FDE662}" type="presParOf" srcId="{F8000B15-1FC2-4B7A-8420-3D09218B633A}" destId="{A8EFBF7D-0A27-433E-ACCF-C6FFF2D65246}" srcOrd="2" destOrd="0" presId="urn:microsoft.com/office/officeart/2005/8/layout/process4"/>
    <dgm:cxn modelId="{4A30FBDC-31FB-453F-97A8-9158A811127B}" type="presParOf" srcId="{A8EFBF7D-0A27-433E-ACCF-C6FFF2D65246}" destId="{A3DBCCDC-984B-43CB-99AA-4B980596FD6E}" srcOrd="0" destOrd="0" presId="urn:microsoft.com/office/officeart/2005/8/layout/process4"/>
    <dgm:cxn modelId="{7D2874E1-9A21-4D1D-B220-CAB124A3DB11}" type="presParOf" srcId="{A8EFBF7D-0A27-433E-ACCF-C6FFF2D65246}" destId="{87287C3D-41FA-4763-B2F8-9BDB4AEDB659}" srcOrd="1" destOrd="0" presId="urn:microsoft.com/office/officeart/2005/8/layout/process4"/>
    <dgm:cxn modelId="{752E4AE8-B37C-4890-90B0-71F810251C88}" type="presParOf" srcId="{AB3B5697-5C4B-4D97-AFAC-9DB1425C34A7}" destId="{91B87624-9E2A-45EF-88D3-C5F0585C2E27}" srcOrd="7" destOrd="0" presId="urn:microsoft.com/office/officeart/2005/8/layout/process4"/>
    <dgm:cxn modelId="{C24B7186-7011-450F-8C8D-876E9CCA1A6D}" type="presParOf" srcId="{AB3B5697-5C4B-4D97-AFAC-9DB1425C34A7}" destId="{87450F1E-E884-4D88-814B-9DBEE61C7BFE}" srcOrd="8" destOrd="0" presId="urn:microsoft.com/office/officeart/2005/8/layout/process4"/>
    <dgm:cxn modelId="{F6C97CCA-2DCF-4A83-8771-A2B012740880}" type="presParOf" srcId="{87450F1E-E884-4D88-814B-9DBEE61C7BFE}" destId="{8E1EBC92-E63D-4818-9526-08594FB876B2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380F1-C409-4536-AE81-8FA18FB1EA8C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9E88-D0CB-42F2-8F72-4A2578FF7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116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F430B-3FAB-4E5E-9C36-DB90A832595E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9F64F-1965-4F46-9AB1-B4E9184B1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38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562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562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562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562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:\скоморовская\дидактические игры\Page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8072494" cy="5572164"/>
          </a:xfrm>
          <a:prstGeom prst="rect">
            <a:avLst/>
          </a:prstGeom>
          <a:noFill/>
        </p:spPr>
      </p:pic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524138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Дидактические игры своими руками</a:t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2400" u="sng" dirty="0" smtClean="0">
                <a:solidFill>
                  <a:srgbClr val="FF0000"/>
                </a:solidFill>
              </a:rPr>
              <a:t>«Паук», «Игры с прищепками»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605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P1020701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85720" y="2428868"/>
            <a:ext cx="4286280" cy="4125934"/>
          </a:xfrm>
        </p:spPr>
      </p:pic>
      <p:pic>
        <p:nvPicPr>
          <p:cNvPr id="12" name="Рисунок 11" descr="P10207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2428868"/>
            <a:ext cx="4429156" cy="41434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524138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Дидактические игры своими руками</a:t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2400" u="sng" dirty="0" smtClean="0">
                <a:solidFill>
                  <a:srgbClr val="FF0000"/>
                </a:solidFill>
              </a:rPr>
              <a:t>«Волшебное дерево»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605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P1020664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85720" y="1643050"/>
            <a:ext cx="2464611" cy="3286148"/>
          </a:xfrm>
        </p:spPr>
      </p:pic>
      <p:pic>
        <p:nvPicPr>
          <p:cNvPr id="13" name="Рисунок 12" descr="P102072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28926" y="1928802"/>
            <a:ext cx="2643206" cy="3810002"/>
          </a:xfrm>
          <a:prstGeom prst="rect">
            <a:avLst/>
          </a:prstGeom>
        </p:spPr>
      </p:pic>
      <p:pic>
        <p:nvPicPr>
          <p:cNvPr id="14" name="Рисунок 13" descr="P102073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86446" y="2357430"/>
            <a:ext cx="2803923" cy="373856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7"/>
          <p:cNvGraphicFramePr>
            <a:graphicFrameLocks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785794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FF0000"/>
                </a:solidFill>
              </a:rPr>
              <a:t>Малобюджетные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i="1" u="sng" dirty="0" smtClean="0">
                <a:solidFill>
                  <a:srgbClr val="FF0000"/>
                </a:solidFill>
              </a:rPr>
              <a:t>дидактические игры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P10207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625190"/>
            <a:ext cx="8572560" cy="4947082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785794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FF0000"/>
                </a:solidFill>
              </a:rPr>
              <a:t>Малобюджетные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i="1" u="sng" dirty="0" smtClean="0">
                <a:solidFill>
                  <a:srgbClr val="FF0000"/>
                </a:solidFill>
              </a:rPr>
              <a:t>дидактические игры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P10207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446594"/>
            <a:ext cx="8572560" cy="5197115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785794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FF0000"/>
                </a:solidFill>
              </a:rPr>
              <a:t>Малобюджетные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i="1" u="sng" dirty="0" smtClean="0">
                <a:solidFill>
                  <a:srgbClr val="FF0000"/>
                </a:solidFill>
              </a:rPr>
              <a:t>дидактические игры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P10207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339437"/>
            <a:ext cx="8572560" cy="5232835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785794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FF0000"/>
                </a:solidFill>
              </a:rPr>
              <a:t>Малобюджетные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i="1" u="sng" dirty="0" smtClean="0">
                <a:solidFill>
                  <a:srgbClr val="FF0000"/>
                </a:solidFill>
              </a:rPr>
              <a:t>дидактические игры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P10207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643050"/>
            <a:ext cx="8572560" cy="500066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7256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 smtClean="0"/>
          </a:p>
          <a:p>
            <a:endParaRPr lang="ru-RU" b="1" u="sng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pic>
        <p:nvPicPr>
          <p:cNvPr id="6" name="Рисунок 5" descr="P102070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20" y="285728"/>
            <a:ext cx="4286280" cy="3571900"/>
          </a:xfrm>
          <a:prstGeom prst="rect">
            <a:avLst/>
          </a:prstGeom>
        </p:spPr>
      </p:pic>
      <p:pic>
        <p:nvPicPr>
          <p:cNvPr id="12" name="Рисунок 11" descr="P10207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7686" y="285728"/>
            <a:ext cx="4500594" cy="3571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5720" y="4572008"/>
            <a:ext cx="88333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Дидактические игры своими руками</a:t>
            </a:r>
          </a:p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«Сюрпризные яйца»,</a:t>
            </a:r>
          </a:p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«Камушки»</a:t>
            </a:r>
          </a:p>
          <a:p>
            <a:pPr algn="ctr"/>
            <a:endParaRPr lang="ru-RU" sz="2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Дидактические игры своими руками</a:t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2400" u="sng" dirty="0" smtClean="0">
                <a:solidFill>
                  <a:srgbClr val="FF0000"/>
                </a:solidFill>
              </a:rPr>
              <a:t>«БИЗИБОРД» 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1714488"/>
            <a:ext cx="8229600" cy="444027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605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P10202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1714488"/>
            <a:ext cx="4286280" cy="4892258"/>
          </a:xfrm>
          <a:prstGeom prst="rect">
            <a:avLst/>
          </a:prstGeom>
        </p:spPr>
      </p:pic>
      <p:pic>
        <p:nvPicPr>
          <p:cNvPr id="12" name="Рисунок 11" descr="P102025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00562" y="1714488"/>
            <a:ext cx="4500594" cy="485775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524138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Дидактические игры своими руками</a:t>
            </a:r>
            <a:br>
              <a:rPr lang="ru-RU" sz="2400" u="sng" dirty="0" smtClean="0">
                <a:solidFill>
                  <a:srgbClr val="FF0000"/>
                </a:solidFill>
              </a:rPr>
            </a:br>
            <a:r>
              <a:rPr lang="ru-RU" sz="2400" u="sng" dirty="0" smtClean="0">
                <a:solidFill>
                  <a:srgbClr val="FF0000"/>
                </a:solidFill>
              </a:rPr>
              <a:t>«Мозаика», «Цветные палочки»</a:t>
            </a:r>
          </a:p>
        </p:txBody>
      </p:sp>
      <p:pic>
        <p:nvPicPr>
          <p:cNvPr id="10" name="Содержимое 9" descr="P1020703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85721" y="2071678"/>
            <a:ext cx="4357717" cy="4500594"/>
          </a:xfrm>
        </p:spPr>
      </p:pic>
      <p:sp>
        <p:nvSpPr>
          <p:cNvPr id="9" name="Прямоугольник 8"/>
          <p:cNvSpPr/>
          <p:nvPr/>
        </p:nvSpPr>
        <p:spPr>
          <a:xfrm>
            <a:off x="5929322" y="5143512"/>
            <a:ext cx="2819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</a:t>
            </a:r>
            <a:endParaRPr lang="ru-RU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86058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P10207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3438" y="2071678"/>
            <a:ext cx="4357718" cy="450056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73</Words>
  <Application>Microsoft Office PowerPoint</Application>
  <PresentationFormat>Экран (4:3)</PresentationFormat>
  <Paragraphs>45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Дидактические игры своими руками «БИЗИБОРД» </vt:lpstr>
      <vt:lpstr>Дидактические игры своими руками «Мозаика», «Цветные палочки»</vt:lpstr>
      <vt:lpstr>Дидактические игры своими руками «Паук», «Игры с прищепками»</vt:lpstr>
      <vt:lpstr>Дидактические игры своими руками «Волшебное дерево»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Упражнение на развитие внимания.</dc:title>
  <dc:creator>Ленчик</dc:creator>
  <cp:lastModifiedBy>User</cp:lastModifiedBy>
  <cp:revision>229</cp:revision>
  <dcterms:created xsi:type="dcterms:W3CDTF">2013-01-24T11:45:00Z</dcterms:created>
  <dcterms:modified xsi:type="dcterms:W3CDTF">2019-10-13T12:31:09Z</dcterms:modified>
</cp:coreProperties>
</file>