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052736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Научно-исследовательская </a:t>
            </a:r>
            <a:r>
              <a:rPr lang="ru-RU" dirty="0" smtClean="0"/>
              <a:t>работа на тему:</a:t>
            </a:r>
            <a:br>
              <a:rPr lang="ru-RU" dirty="0" smtClean="0"/>
            </a:br>
            <a:r>
              <a:rPr lang="ru-RU" dirty="0" smtClean="0"/>
              <a:t>«Судебная система Франции»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996880"/>
            <a:ext cx="3635896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Выполнила ученица 10 «Д» класса МБОУ Гимназии №5 города Кызыла </a:t>
            </a:r>
            <a:r>
              <a:rPr lang="ru-RU" sz="1800" dirty="0" err="1" smtClean="0"/>
              <a:t>Доо</a:t>
            </a:r>
            <a:r>
              <a:rPr lang="ru-RU" sz="1800" dirty="0" smtClean="0"/>
              <a:t> </a:t>
            </a:r>
            <a:r>
              <a:rPr lang="ru-RU" sz="1800" dirty="0" err="1" smtClean="0"/>
              <a:t>Солангы</a:t>
            </a:r>
            <a:endParaRPr lang="ru-RU" sz="1800" dirty="0"/>
          </a:p>
        </p:txBody>
      </p:sp>
      <p:pic>
        <p:nvPicPr>
          <p:cNvPr id="11266" name="Picture 2" descr="На главную страницу сай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852936"/>
            <a:ext cx="303119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3952" y="0"/>
            <a:ext cx="8172400" cy="22768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Франция - страна с развитой административной юстицией. Административные суды разрешают административные споры и дают заключение относительно юридической стороны конфликтов. Высший орган административной юстиции - Государственный совет.</a:t>
            </a:r>
          </a:p>
          <a:p>
            <a:endParaRPr lang="ru-RU" dirty="0"/>
          </a:p>
        </p:txBody>
      </p:sp>
      <p:pic>
        <p:nvPicPr>
          <p:cNvPr id="4" name="Содержимое 3" descr="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276872"/>
            <a:ext cx="6400800" cy="43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12760" y="79648"/>
            <a:ext cx="7890080" cy="2773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Судебная система Франции состоит из трех уровней судов: суд первой инстанции, апелляционный суд и кассационный суд. Существуют специализированные суды, которые вписаны в данную трехуровневую систему (например, обжалование решений специализированных судов производится в обычные апелляционные суды и в кассационный суд).</a:t>
            </a:r>
            <a:endParaRPr lang="ru-RU" dirty="0"/>
          </a:p>
        </p:txBody>
      </p:sp>
      <p:pic>
        <p:nvPicPr>
          <p:cNvPr id="9220" name="Picture 4" descr="http://ok-t.ru/studopediaru/baza12/148641192369.files/image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852936"/>
            <a:ext cx="8172400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4624"/>
            <a:ext cx="8100392" cy="321297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Особенностью судебной системы Франции является наличие такого органа, как Трибунал по конфликтам, призванного разрешать споры о компетенции между двумя ветвями судебной власти. В его состав входят представители Государственного совета, Кассационного суда и прокуратуры. Председателем номинально считается министр юстиции.</a:t>
            </a:r>
          </a:p>
          <a:p>
            <a:endParaRPr lang="ru-RU" dirty="0"/>
          </a:p>
        </p:txBody>
      </p:sp>
      <p:pic>
        <p:nvPicPr>
          <p:cNvPr id="8194" name="Picture 2" descr="http://www.internovosti.ru/photos/2014/7/4/m87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356992"/>
            <a:ext cx="4416491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-29663"/>
            <a:ext cx="8172400" cy="6858000"/>
          </a:xfrm>
        </p:spPr>
        <p:txBody>
          <a:bodyPr>
            <a:normAutofit fontScale="40000" lnSpcReduction="20000"/>
          </a:bodyPr>
          <a:lstStyle/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smtClean="0"/>
              <a:t>Помимо судов общей юрисдикции и административных судов, во Франции существуют два специальных органа, не входящих в судебную систему и созданных для суда над высшими чиновниками. Это – </a:t>
            </a:r>
            <a:r>
              <a:rPr lang="ru-RU" sz="4400" b="1" i="1" dirty="0" smtClean="0"/>
              <a:t>Суд правосудия</a:t>
            </a:r>
            <a:r>
              <a:rPr lang="ru-RU" sz="4400" dirty="0" smtClean="0"/>
              <a:t> (судит министров) и </a:t>
            </a:r>
            <a:r>
              <a:rPr lang="ru-RU" sz="4400" b="1" i="1" dirty="0" smtClean="0"/>
              <a:t>Высокий суд правосудия</a:t>
            </a:r>
            <a:r>
              <a:rPr lang="ru-RU" sz="4400" dirty="0" smtClean="0"/>
              <a:t> – рассматривает обвинения (в совершении государственной измены) против президента.</a:t>
            </a:r>
          </a:p>
          <a:p>
            <a:r>
              <a:rPr lang="ru-RU" sz="4400" dirty="0" smtClean="0"/>
              <a:t>Особенностью Франции является отсутствие специализированного конституционного суда. Функции конституционного суда (в том числе осуществление предварительного конституционного контроля законопроектов) выполняет </a:t>
            </a:r>
            <a:r>
              <a:rPr lang="ru-RU" sz="4400" dirty="0" err="1" smtClean="0"/>
              <a:t>квазисудебный</a:t>
            </a:r>
            <a:r>
              <a:rPr lang="ru-RU" sz="4400" dirty="0" smtClean="0"/>
              <a:t> орган – </a:t>
            </a:r>
            <a:r>
              <a:rPr lang="ru-RU" sz="4400" b="1" i="1" dirty="0" smtClean="0"/>
              <a:t>Конституционный совет</a:t>
            </a:r>
            <a:r>
              <a:rPr lang="ru-RU" sz="4400" dirty="0" smtClean="0"/>
              <a:t>, в который входят:</a:t>
            </a:r>
          </a:p>
          <a:p>
            <a:r>
              <a:rPr lang="ru-RU" sz="4400" dirty="0" smtClean="0"/>
              <a:t>– бывшие президенты республики (являются пожизненными членами по праву);</a:t>
            </a:r>
          </a:p>
          <a:p>
            <a:r>
              <a:rPr lang="ru-RU" sz="4400" dirty="0" smtClean="0"/>
              <a:t>– девять назначаемых членов (троих назначает президент, из их числа обычно утверждается председатель Конституционного совета);</a:t>
            </a:r>
          </a:p>
          <a:p>
            <a:r>
              <a:rPr lang="ru-RU" sz="4400" dirty="0" smtClean="0"/>
              <a:t>– председатель Национального собрания;</a:t>
            </a:r>
          </a:p>
          <a:p>
            <a:r>
              <a:rPr lang="ru-RU" sz="4400" dirty="0" smtClean="0"/>
              <a:t>– председатель Сената.</a:t>
            </a:r>
          </a:p>
          <a:p>
            <a:r>
              <a:rPr lang="ru-RU" sz="4400" dirty="0" smtClean="0"/>
              <a:t>Срок полномочий членов Конституционного совета (кроме пожизненных) составляет девять лет, без права повторного избрания. Каждые три года Конституционный совет обновляется на 1/3.</a:t>
            </a:r>
          </a:p>
          <a:p>
            <a:r>
              <a:rPr lang="ru-RU" sz="4400" dirty="0" smtClean="0"/>
              <a:t>Помимо Конституционного совета, осуществляющего контроль за актами законодательной власти, контроль за конституционностью актов исполнительной власти осуществляет другой орган – Государственный совет, одновременно возглавляющий систему административной юстиции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аа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908720"/>
            <a:ext cx="6876256" cy="47071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430016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</TotalTime>
  <Words>174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Научно-исследовательская работа на тему: «Судебная система Франции»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 на тему: «Судебная система Франции»</dc:title>
  <cp:lastModifiedBy>User</cp:lastModifiedBy>
  <cp:revision>6</cp:revision>
  <dcterms:modified xsi:type="dcterms:W3CDTF">2017-02-02T14:03:26Z</dcterms:modified>
</cp:coreProperties>
</file>