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9" r:id="rId3"/>
    <p:sldId id="260" r:id="rId4"/>
    <p:sldId id="268" r:id="rId5"/>
    <p:sldId id="258" r:id="rId6"/>
    <p:sldId id="267" r:id="rId7"/>
    <p:sldId id="257" r:id="rId8"/>
    <p:sldId id="269" r:id="rId9"/>
    <p:sldId id="270" r:id="rId10"/>
    <p:sldId id="271" r:id="rId11"/>
    <p:sldId id="272" r:id="rId12"/>
    <p:sldId id="273" r:id="rId13"/>
    <p:sldId id="27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61752C-D3F4-4C06-8129-10AE22EAE7E5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B921BE-95D5-4A4C-A204-D55A9DB368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0&amp;text=%D0%BA%D0%B0%D1%80%D1%82%D0%B8%D0%BD%D0%BA%D0%B8%20%D0%BF%D0%BB%D0%B0%D0%BD%D0%B5%D1%82%D0%B0%20%D0%97%D0%B5%D0%BC%D0%BB%D1%8F&amp;noreask=1&amp;pos=14&amp;lr=47&amp;rpt=simage&amp;uinfo=ww-1007-wh-648-fw-782-fh-448-pd-1&amp;img_url=http://photojournal.jpl.nasa.gov/jpeg/PIA0146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2%D0%BE%D0%B4%D0%B0%20%D0%B2%20%D0%BF%D1%80%D0%B8%D1%80%D0%BE%D0%B4%D0%B5&amp;fp=0&amp;pos=9&amp;uinfo=ww-1007-wh-648-fw-782-fh-448-pd-1&amp;rpt=simage&amp;img_url=http://img0.liveinternet.ru/images/attach/c/0/44/328/44328181_chist_voda1.jpg" TargetMode="Externa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&#1100;&#1102;&#1090;&#1077;&#1088;\&#1052;&#1086;&#1080;%20&#1076;&#1086;&#1082;&#1091;&#1084;&#1077;&#1085;&#1090;&#1099;\0092%20(1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2%D0%BE%D0%B4%D0%B0%20%D0%B2%20%D0%BF%D1%80%D0%B8%D1%80%D0%BE%D0%B4%D0%B5&amp;fp=0&amp;pos=29&amp;uinfo=ww-1007-wh-648-fw-782-fh-448-pd-1&amp;rpt=simage&amp;img_url=http://stat18.privet.ru/lr/0a1c85971a32e093147cde4bc48bcc28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&#1100;&#1102;&#1090;&#1077;&#1088;\&#1052;&#1086;&#1080;%20&#1076;&#1086;&#1082;&#1091;&#1084;&#1077;&#1085;&#1090;&#1099;\&#1047;&#1074;&#1091;&#1082;&#1080;%20&#1087;&#1088;&#1080;&#1088;&#1086;&#1076;&#1099;%20-%20&#1052;&#1086;&#1088;&#1077;%20(mp3ostrov.co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B2%D0%BE%D0%B4%D0%B0%20%D0%B2%20%D0%BF%D1%80%D0%B8%D1%80%D0%BE%D0%B4%D0%B5&amp;fp=1&amp;pos=35&amp;uinfo=ww-1007-wh-648-fw-782-fh-448-pd-1&amp;rpt=simage&amp;img_url=http://img516.imageshack.us/img516/3745/beautifulbeachesssxk5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0;&#1086;&#1084;&#1087;&#1100;&#1102;&#1090;&#1077;&#1088;\&#1052;&#1086;&#1080;%20&#1076;&#1086;&#1082;&#1091;&#1084;&#1077;&#1085;&#1090;&#1099;\&#1047;&#1074;&#1091;&#1082;&#1080;%20&#1087;&#1088;&#1080;&#1088;&#1086;&#1076;&#1099;%20&#8211;%20&#1064;&#1091;&#1084;%20&#1086;&#1082;&#1077;&#1072;&#1085;&#1072;%20(&#1079;&#1074;&#1091;&#1082;&#1086;&#1090;&#1077;&#1088;&#1072;&#1087;&#1080;&#1103;)%20(www.petamusic.ru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Evaporation, rain, Learn about the water cycle. - ThingLin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857233"/>
            <a:ext cx="8215370" cy="5467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868" y="2786058"/>
            <a:ext cx="3929089" cy="1326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«Круговорот воды в природе»</a:t>
            </a:r>
            <a:endParaRPr lang="ru-RU" sz="3600" b="1" i="1" dirty="0">
              <a:solidFill>
                <a:srgbClr val="0070C0"/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/>
              <a:t>И капельки воды превращаются в пар, становятся легкими и невидимыми, поднимаются высоко-высоко в небо.</a:t>
            </a:r>
            <a:endParaRPr lang="ru-RU" sz="2700" dirty="0"/>
          </a:p>
        </p:txBody>
      </p:sp>
      <p:pic>
        <p:nvPicPr>
          <p:cNvPr id="4" name="Содержимое 3" descr="Сатка Энергосистем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42968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100013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Капельки все собираются вместе и образуют маленькие облака </a:t>
            </a:r>
            <a:endParaRPr lang="ru-RU" sz="3200" dirty="0"/>
          </a:p>
        </p:txBody>
      </p:sp>
      <p:pic>
        <p:nvPicPr>
          <p:cNvPr id="4" name="Содержимое 3" descr="словарь, термины - SPOX.ru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9"/>
            <a:ext cx="8072494" cy="496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92869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Маленькие облака растут и превращаются в тучи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Содержимое 3" descr="Обои Красивые тучи над лесом - Фото обои рабочего стол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35824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329642" cy="121444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Когда туча становится совсем большой, капелькам в ней тесно, и они падают на землю: летом – дождиком, зимой – снежинками.</a:t>
            </a:r>
            <a:endParaRPr lang="ru-RU" sz="2800" dirty="0"/>
          </a:p>
        </p:txBody>
      </p:sp>
      <p:pic>
        <p:nvPicPr>
          <p:cNvPr id="4" name="Содержимое 3" descr="Скачать Картинки дети под дождем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5"/>
            <a:ext cx="4000528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имой красоту прекрасной горной снежинки природа хорошие красивые склон деревья снег небо довольно сезон облака- Картинки 1600x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450059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4" descr="Водичка &quot; uCrazy.ru - Источник Хорошего Настроения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9796"/>
          <a:stretch/>
        </p:blipFill>
        <p:spPr bwMode="auto">
          <a:xfrm>
            <a:off x="357158" y="428604"/>
            <a:ext cx="8143932" cy="628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Так выглядит наша планета Земля, нашу планету недаром зовут </a:t>
            </a:r>
            <a:r>
              <a:rPr lang="ru-RU" sz="2000" dirty="0" err="1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голубой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путешественницей космоса. Вот как много воды у нас на земле. </a:t>
            </a:r>
            <a:r>
              <a:rPr lang="ru-RU" sz="2000" dirty="0" smtClean="0">
                <a:solidFill>
                  <a:srgbClr val="002060"/>
                </a:solidFill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ea typeface="Times New Roman"/>
                <a:cs typeface="Times New Roman"/>
              </a:rPr>
            </a:br>
            <a:endParaRPr lang="ru-RU" sz="2000" dirty="0"/>
          </a:p>
        </p:txBody>
      </p:sp>
      <p:pic>
        <p:nvPicPr>
          <p:cNvPr id="4" name="Содержимое 3" descr="http://moole.ru/uploads/posts/2009-07/thumbs/1246708461_pia0146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571612"/>
            <a:ext cx="5286411" cy="4857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Уроки Corel Draw: Капель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1412156" cy="1885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Уроки Corel Draw: Капель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1781200"/>
            <a:ext cx="1412156" cy="1885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Уроки Corel Draw: Капель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2" y="1933600"/>
            <a:ext cx="1412156" cy="1885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Уроки Corel Draw: Капель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12782"/>
            <a:ext cx="1571636" cy="2258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Вода на Земле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22418" y="1071545"/>
            <a:ext cx="7967406" cy="52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428860" y="214290"/>
            <a:ext cx="4000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Вода на Земле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929190" y="6143644"/>
            <a:ext cx="3857652" cy="285752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0.liveinternet.ru/images/attach/c/4/78/586/78586764_large_44328181_chist_voda1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571481"/>
            <a:ext cx="8001056" cy="575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092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092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0092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29124" y="3276600"/>
            <a:ext cx="295276" cy="295276"/>
          </a:xfrm>
          <a:prstGeom prst="rect">
            <a:avLst/>
          </a:prstGeom>
        </p:spPr>
      </p:pic>
      <p:pic>
        <p:nvPicPr>
          <p:cNvPr id="8" name="0092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52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12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012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01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01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at18.privet.ru/lr/0a1c85971a32e093147cde4bc48bcc28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714357"/>
            <a:ext cx="8429684" cy="561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Звуки природы - Море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2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podkat.ru/uploads/posts/2010-12/thumbs/1292754226_sea-183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85794"/>
            <a:ext cx="8358246" cy="5857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Звуки природы – Шум океана (звукотерапия) (www.petamusic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9766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7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 нужна вода?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1785926"/>
            <a:ext cx="7786742" cy="4572032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4088"/>
            <a:ext cx="8186766" cy="43889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 речке живет много капелек. </a:t>
            </a:r>
            <a:endParaRPr lang="ru-RU" sz="3600" dirty="0"/>
          </a:p>
        </p:txBody>
      </p:sp>
      <p:pic>
        <p:nvPicPr>
          <p:cNvPr id="4" name="Содержимое 3" descr="МК: Река Большой Караман: рыбалка, базы отдыха, отчеты, карта, виды рыб, описа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5"/>
            <a:ext cx="8643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1071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Каждый день солнышко нагревает воду в морях и реках.</a:t>
            </a:r>
            <a:endParaRPr lang="ru-RU" sz="3200" dirty="0"/>
          </a:p>
        </p:txBody>
      </p:sp>
      <p:pic>
        <p:nvPicPr>
          <p:cNvPr id="4" name="Содержимое 3" descr="Обои река, берега, лес, дымка, утро, солнце картинки на рабочий стол, раздел природа - скачат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бои Волны набегают на песчаный берег Карибского моря под ярким солнцем и лазурным небом с облаками, обои для рабочего стола Во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01340"/>
            <a:ext cx="4143404" cy="5013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114</Words>
  <Application>Microsoft Office PowerPoint</Application>
  <PresentationFormat>Экран (4:3)</PresentationFormat>
  <Paragraphs>11</Paragraphs>
  <Slides>14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Так выглядит наша планета Земля, нашу планету недаром зовут голубой путешественницей космоса. Вот как много воды у нас на земле.  </vt:lpstr>
      <vt:lpstr>Вода на Земле </vt:lpstr>
      <vt:lpstr>Слайд 4</vt:lpstr>
      <vt:lpstr>Слайд 5</vt:lpstr>
      <vt:lpstr>Слайд 6</vt:lpstr>
      <vt:lpstr>Кому нужна вода?</vt:lpstr>
      <vt:lpstr>В речке живет много капелек. </vt:lpstr>
      <vt:lpstr>Каждый день солнышко нагревает воду в морях и реках.</vt:lpstr>
      <vt:lpstr> И капельки воды превращаются в пар, становятся легкими и невидимыми, поднимаются высоко-высоко в небо.</vt:lpstr>
      <vt:lpstr>Капельки все собираются вместе и образуют маленькие облака </vt:lpstr>
      <vt:lpstr>Маленькие облака растут и превращаются в тучи. </vt:lpstr>
      <vt:lpstr>Когда туча становится совсем большой, капелькам в ней тесно, и они падают на землю: летом – дождиком, зимой – снежинками.</vt:lpstr>
      <vt:lpstr>Слайд 14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Путешествие капельки </dc:title>
  <dc:creator>Komp</dc:creator>
  <cp:lastModifiedBy>Komp</cp:lastModifiedBy>
  <cp:revision>20</cp:revision>
  <dcterms:created xsi:type="dcterms:W3CDTF">2015-03-30T14:18:47Z</dcterms:created>
  <dcterms:modified xsi:type="dcterms:W3CDTF">2015-04-06T11:09:45Z</dcterms:modified>
</cp:coreProperties>
</file>