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04" autoAdjust="0"/>
    <p:restoredTop sz="94660"/>
  </p:normalViewPr>
  <p:slideViewPr>
    <p:cSldViewPr>
      <p:cViewPr>
        <p:scale>
          <a:sx n="73" d="100"/>
          <a:sy n="73" d="100"/>
        </p:scale>
        <p:origin x="-1963" y="-3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BD507-07B9-4977-849E-70C3346A98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43381-1D94-4F8E-A6EE-479A198AD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7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43381-1D94-4F8E-A6EE-479A198AD8E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5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9ACDF1-C39A-4702-9851-96B00E8EE62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5362474-26AF-492B-AE73-A9F9B123074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microsoft.com/office/2007/relationships/hdphoto" Target="../media/hdphoto5.wdp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gif"/><Relationship Id="rId7" Type="http://schemas.microsoft.com/office/2007/relationships/hdphoto" Target="../media/hdphoto8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7.wdp"/><Relationship Id="rId10" Type="http://schemas.microsoft.com/office/2007/relationships/hdphoto" Target="../media/hdphoto9.wdp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microsoft.com/office/2007/relationships/hdphoto" Target="../media/hdphoto11.wdp"/><Relationship Id="rId4" Type="http://schemas.openxmlformats.org/officeDocument/2006/relationships/image" Target="../media/image27.png"/><Relationship Id="rId9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алена\79634037_large_79c8c9a47e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332656"/>
            <a:ext cx="856297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reflection blurRad="6350" stA="50000" endA="295" endPos="92000" dist="101600" dir="5400000" sy="-100000" algn="bl" rotWithShape="0"/>
          </a:effectLst>
        </p:spPr>
        <p:txBody>
          <a:bodyPr/>
          <a:lstStyle/>
          <a:p>
            <a:r>
              <a:rPr lang="ru-RU" sz="8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МОЛОЧНАЯ страна</a:t>
            </a:r>
            <a:endParaRPr lang="ru-RU" sz="8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1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алена\79634037_large_79c8c9a47e2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673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i="1" smtClean="0">
                <a:solidFill>
                  <a:srgbClr val="002060"/>
                </a:solidFill>
              </a:rPr>
              <a:t/>
            </a:r>
            <a:br>
              <a:rPr lang="ru-RU" sz="8800" i="1" smtClean="0">
                <a:solidFill>
                  <a:srgbClr val="002060"/>
                </a:solidFill>
              </a:rPr>
            </a:br>
            <a:r>
              <a:rPr lang="ru-RU" sz="8800" i="1">
                <a:solidFill>
                  <a:srgbClr val="002060"/>
                </a:solidFill>
              </a:rPr>
              <a:t/>
            </a:r>
            <a:br>
              <a:rPr lang="ru-RU" sz="8800" i="1">
                <a:solidFill>
                  <a:srgbClr val="002060"/>
                </a:solidFill>
              </a:rPr>
            </a:br>
            <a:r>
              <a:rPr lang="ru-RU" sz="8800" i="1" smtClean="0">
                <a:solidFill>
                  <a:srgbClr val="002060"/>
                </a:solidFill>
              </a:rPr>
              <a:t>Ваша</a:t>
            </a:r>
            <a:endParaRPr lang="ru-RU" sz="8800" i="1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196752"/>
            <a:ext cx="461631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03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16832"/>
            <a:ext cx="2390775" cy="2057400"/>
          </a:xfr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rgbClr val="002060"/>
                </a:solidFill>
              </a:rPr>
              <a:t>Как-то рано, на рассвете,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Пока мирно спали дети.</a:t>
            </a:r>
            <a:br>
              <a:rPr lang="ru-RU" i="1" dirty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Documents and Settings\User\Рабочий стол\алена\spyashhij-reben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3548807" cy="237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User\Рабочий стол\алена\р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87103"/>
            <a:ext cx="1752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User\Рабочий стол\алена\о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824" y="4143375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User\Рабочий стол\алена\а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581442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24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rgbClr val="002060"/>
                </a:solidFill>
              </a:rPr>
              <a:t>Все молочные продукты 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Испарились все за сутки</a:t>
            </a:r>
          </a:p>
        </p:txBody>
      </p:sp>
      <p:pic>
        <p:nvPicPr>
          <p:cNvPr id="2050" name="Picture 2" descr="C:\Documents and Settings\User\Рабочий стол\алена\8326955d31c18d479e8de7078659a96b_resize_keep_680_Non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5038080" cy="377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Рабочий стол\алена\1244463641_32547119_1222010662_dsc001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46626"/>
            <a:ext cx="4374654" cy="2831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User\Рабочий стол\алена\шшш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301">
                        <a14:foregroundMark x1="41259" y1="51333" x2="41259" y2="51333"/>
                        <a14:foregroundMark x1="43357" y1="28000" x2="43357" y2="28000"/>
                        <a14:foregroundMark x1="39161" y1="33333" x2="39161" y2="33333"/>
                        <a14:foregroundMark x1="62238" y1="32667" x2="62238" y2="32667"/>
                        <a14:foregroundMark x1="71329" y1="54000" x2="71329" y2="54000"/>
                        <a14:foregroundMark x1="58042" y1="25333" x2="58042" y2="2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05668"/>
            <a:ext cx="13620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77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63664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87039" y="2729936"/>
            <a:ext cx="722410" cy="89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User\Рабочий стол\алена\б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52488"/>
            <a:ext cx="3183629" cy="218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User\Рабочий стол\алена\л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5721" y="576254"/>
            <a:ext cx="2644271" cy="226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284984"/>
            <a:ext cx="8477895" cy="3326075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sz="6900" i="1" dirty="0" smtClean="0">
                <a:solidFill>
                  <a:srgbClr val="002060"/>
                </a:solidFill>
                <a:latin typeface="+mj-lt"/>
              </a:rPr>
              <a:t>Утром </a:t>
            </a:r>
            <a:r>
              <a:rPr lang="ru-RU" sz="6900" i="1" dirty="0">
                <a:solidFill>
                  <a:srgbClr val="002060"/>
                </a:solidFill>
                <a:latin typeface="+mj-lt"/>
              </a:rPr>
              <a:t>люди удивились!</a:t>
            </a:r>
            <a:br>
              <a:rPr lang="ru-RU" sz="6900" i="1" dirty="0">
                <a:solidFill>
                  <a:srgbClr val="002060"/>
                </a:solidFill>
                <a:latin typeface="+mj-lt"/>
              </a:rPr>
            </a:br>
            <a:r>
              <a:rPr lang="ru-RU" sz="6900" i="1" dirty="0">
                <a:solidFill>
                  <a:srgbClr val="002060"/>
                </a:solidFill>
                <a:latin typeface="+mj-lt"/>
              </a:rPr>
              <a:t>Почему же так случилось?</a:t>
            </a:r>
            <a:br>
              <a:rPr lang="ru-RU" sz="6900" i="1" dirty="0">
                <a:solidFill>
                  <a:srgbClr val="002060"/>
                </a:solidFill>
                <a:latin typeface="+mj-lt"/>
              </a:rPr>
            </a:br>
            <a:r>
              <a:rPr lang="ru-RU" sz="6900" i="1" dirty="0">
                <a:solidFill>
                  <a:srgbClr val="002060"/>
                </a:solidFill>
                <a:latin typeface="+mj-lt"/>
              </a:rPr>
              <a:t>А в ответ галдят, вопят:</a:t>
            </a:r>
            <a:br>
              <a:rPr lang="ru-RU" sz="6900" i="1" dirty="0">
                <a:solidFill>
                  <a:srgbClr val="002060"/>
                </a:solidFill>
                <a:latin typeface="+mj-lt"/>
              </a:rPr>
            </a:br>
            <a:r>
              <a:rPr lang="ru-RU" sz="6900" i="1" dirty="0">
                <a:solidFill>
                  <a:srgbClr val="002060"/>
                </a:solidFill>
                <a:latin typeface="+mj-lt"/>
              </a:rPr>
              <a:t>«Ваши дети не хотят!».</a:t>
            </a:r>
            <a:br>
              <a:rPr lang="ru-RU" sz="6900" i="1" dirty="0">
                <a:solidFill>
                  <a:srgbClr val="002060"/>
                </a:solidFill>
                <a:latin typeface="+mj-lt"/>
              </a:rPr>
            </a:br>
            <a:endParaRPr lang="ru-RU" sz="6900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785827" y="932280"/>
            <a:ext cx="873109" cy="10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88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547260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Что же делать, как нам быть?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Чем детей теперь кормить?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Нет ни йогурта, ни сыра,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Ни сметаны, молока!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Ни кефира, творога!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Documents and Settings\User\Рабочий стол\алена\6e450b94ea6c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54" l="0" r="100000">
                        <a14:foregroundMark x1="14286" y1="36620" x2="5102" y2="45070"/>
                        <a14:foregroundMark x1="40816" y1="73944" x2="59184" y2="85915"/>
                        <a14:backgroundMark x1="73469" y1="40845" x2="73469" y2="40845"/>
                        <a14:backgroundMark x1="78571" y1="42254" x2="67347" y2="48592"/>
                        <a14:backgroundMark x1="81633" y1="35915" x2="79592" y2="408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0793">
            <a:off x="1583290" y="397532"/>
            <a:ext cx="9334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User\Рабочий стол\алена\ш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667" b="92667" l="8876" r="91716">
                        <a14:foregroundMark x1="44379" y1="37333" x2="44379" y2="37333"/>
                        <a14:foregroundMark x1="60947" y1="36667" x2="60947" y2="36667"/>
                        <a14:foregroundMark x1="41420" y1="31333" x2="41420" y2="31333"/>
                        <a14:foregroundMark x1="59763" y1="31333" x2="59763" y2="31333"/>
                        <a14:foregroundMark x1="42012" y1="33333" x2="42012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725144"/>
            <a:ext cx="1609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8983" y="1340768"/>
            <a:ext cx="1089067" cy="107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00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04856" cy="5976664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</a:rPr>
              <a:t>                   Даже «</a:t>
            </a:r>
            <a:r>
              <a:rPr lang="ru-RU" i="1" dirty="0" err="1" smtClean="0">
                <a:solidFill>
                  <a:srgbClr val="002060"/>
                </a:solidFill>
              </a:rPr>
              <a:t>Бифилайф</a:t>
            </a:r>
            <a:r>
              <a:rPr lang="ru-RU" i="1" dirty="0" smtClean="0">
                <a:solidFill>
                  <a:srgbClr val="002060"/>
                </a:solidFill>
              </a:rPr>
              <a:t>» пропал,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                   И «Кефир» с ним убежал.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И сгущенка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как назло,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Испарились </a:t>
            </a:r>
            <a:r>
              <a:rPr lang="ru-RU" i="1" dirty="0">
                <a:solidFill>
                  <a:srgbClr val="002060"/>
                </a:solidFill>
              </a:rPr>
              <a:t>заодно!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-135396"/>
            <a:ext cx="3528392" cy="35283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00" b="9771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980728"/>
            <a:ext cx="2952328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72571" y1="72857" x2="72571" y2="75143"/>
                        <a14:backgroundMark x1="74286" y1="74571" x2="71143" y2="811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2924944"/>
            <a:ext cx="381642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2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9302"/>
            <a:ext cx="8229600" cy="262674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</a:rPr>
              <a:t>Зря, вы, </a:t>
            </a:r>
            <a:r>
              <a:rPr lang="ru-RU" sz="3600" i="1" dirty="0" smtClean="0">
                <a:solidFill>
                  <a:srgbClr val="002060"/>
                </a:solidFill>
              </a:rPr>
              <a:t>дети </a:t>
            </a:r>
            <a:r>
              <a:rPr lang="ru-RU" sz="3600" i="1" dirty="0">
                <a:solidFill>
                  <a:srgbClr val="002060"/>
                </a:solidFill>
              </a:rPr>
              <a:t>не хотите</a:t>
            </a:r>
            <a:br>
              <a:rPr lang="ru-RU" sz="3600" i="1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Пить побольше молока!</a:t>
            </a:r>
            <a:br>
              <a:rPr lang="ru-RU" sz="3600" i="1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Ведь там столько витаминов</a:t>
            </a:r>
            <a:r>
              <a:rPr lang="ru-RU" sz="3600" i="1" dirty="0" smtClean="0">
                <a:solidFill>
                  <a:srgbClr val="002060"/>
                </a:solidFill>
              </a:rPr>
              <a:t>:</a:t>
            </a:r>
            <a:endParaRPr lang="ru-RU" sz="3600" i="1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3310" y="620687"/>
            <a:ext cx="1120418" cy="215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User\Рабочий стол\алена\г.jpe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333" b="96667" l="6667" r="90000">
                        <a14:foregroundMark x1="17333" y1="27333" x2="25333" y2="44000"/>
                        <a14:foregroundMark x1="51333" y1="24000" x2="46000" y2="44667"/>
                        <a14:foregroundMark x1="24667" y1="72667" x2="32000" y2="9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6416" y="445822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000" b="94667" l="2667" r="98000">
                        <a14:foregroundMark x1="18667" y1="59333" x2="20667" y2="62000"/>
                        <a14:foregroundMark x1="16000" y1="66000" x2="13333" y2="67333"/>
                        <a14:foregroundMark x1="84000" y1="56000" x2="82667" y2="58000"/>
                        <a14:foregroundMark x1="86000" y1="60667" x2="90000" y2="64000"/>
                        <a14:foregroundMark x1="41333" y1="78000" x2="44667" y2="79333"/>
                        <a14:backgroundMark x1="45333" y1="76667" x2="56667" y2="76000"/>
                        <a14:backgroundMark x1="74667" y1="55333" x2="78667" y2="59333"/>
                        <a14:backgroundMark x1="80667" y1="62000" x2="78667" y2="66000"/>
                        <a14:backgroundMark x1="27333" y1="58000" x2="24000" y2="61333"/>
                        <a14:backgroundMark x1="48000" y1="34667" x2="50000" y2="54667"/>
                        <a14:backgroundMark x1="74667" y1="17333" x2="75333" y2="18000"/>
                        <a14:backgroundMark x1="37333" y1="76000" x2="43333" y2="75333"/>
                        <a14:backgroundMark x1="64667" y1="78000" x2="65333" y2="8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40152" y="407707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User\Рабочий стол\алена\77769754_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26193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Documents and Settings\User\Рабочий стол\алена\нн.jpe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94" b="95238" l="10000" r="90000">
                        <a14:foregroundMark x1="24000" y1="54762" x2="18000" y2="59524"/>
                        <a14:foregroundMark x1="25333" y1="60317" x2="26000" y2="63492"/>
                        <a14:foregroundMark x1="20667" y1="64286" x2="18667" y2="65079"/>
                        <a14:foregroundMark x1="16667" y1="61111" x2="13333" y2="603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9394" y="4719438"/>
            <a:ext cx="1428750" cy="120354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80878" y="3105835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800" i="1" dirty="0">
                <a:solidFill>
                  <a:srgbClr val="002060"/>
                </a:solidFill>
              </a:rPr>
              <a:t>А и Д, и С, В2</a:t>
            </a:r>
            <a:r>
              <a:rPr lang="ru-RU" sz="3800" i="1" dirty="0" smtClean="0">
                <a:solidFill>
                  <a:srgbClr val="002060"/>
                </a:solidFill>
              </a:rPr>
              <a:t>!</a:t>
            </a:r>
            <a:endParaRPr lang="ru-RU" sz="3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4" presetClass="emph" presetSubtype="0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34860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</a:rPr>
              <a:t>Чтобы зубки ваши были –</a:t>
            </a:r>
            <a:br>
              <a:rPr lang="ru-RU" sz="3600" i="1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Белоснежны и красивы,</a:t>
            </a:r>
            <a:br>
              <a:rPr lang="ru-RU" sz="3600" i="1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Обязательно с утра – </a:t>
            </a:r>
            <a:br>
              <a:rPr lang="ru-RU" sz="3600" i="1" dirty="0">
                <a:solidFill>
                  <a:srgbClr val="002060"/>
                </a:solidFill>
              </a:rPr>
            </a:br>
            <a:r>
              <a:rPr lang="ru-RU" sz="3600" i="1" dirty="0">
                <a:solidFill>
                  <a:srgbClr val="002060"/>
                </a:solidFill>
              </a:rPr>
              <a:t>Выпить нужно молока!</a:t>
            </a:r>
            <a:br>
              <a:rPr lang="ru-RU" sz="3600" i="1" dirty="0">
                <a:solidFill>
                  <a:srgbClr val="002060"/>
                </a:solidFill>
              </a:rPr>
            </a:br>
            <a:endParaRPr lang="ru-RU" sz="3600" i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User\Рабочий стол\алена\moloko-varvara_krasa-_-kopiya-_big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889" y1="36064" x2="1222" y2="42662"/>
                        <a14:foregroundMark x1="4889" y1="37656" x2="4000" y2="45392"/>
                        <a14:foregroundMark x1="4000" y1="45620" x2="4333" y2="53129"/>
                        <a14:foregroundMark x1="4444" y1="54039" x2="3889" y2="55404"/>
                        <a14:foregroundMark x1="21111" y1="79067" x2="25111" y2="78043"/>
                        <a14:foregroundMark x1="33111" y1="69511" x2="30333" y2="72582"/>
                        <a14:foregroundMark x1="93778" y1="68032" x2="95333" y2="73151"/>
                        <a14:foregroundMark x1="75889" y1="85438" x2="82889" y2="86917"/>
                        <a14:foregroundMark x1="74556" y1="84187" x2="75778" y2="85438"/>
                        <a14:foregroundMark x1="94000" y1="65643" x2="96222" y2="67349"/>
                        <a14:foregroundMark x1="96556" y1="67804" x2="97333" y2="71217"/>
                        <a14:foregroundMark x1="97556" y1="71900" x2="97556" y2="75882"/>
                        <a14:foregroundMark x1="97333" y1="76451" x2="96000" y2="79522"/>
                        <a14:foregroundMark x1="88000" y1="82139" x2="91333" y2="82480"/>
                        <a14:foregroundMark x1="92222" y1="82253" x2="94222" y2="81797"/>
                        <a14:foregroundMark x1="94111" y1="81570" x2="96000" y2="79636"/>
                        <a14:foregroundMark x1="94778" y1="74858" x2="94222" y2="78043"/>
                        <a14:foregroundMark x1="93778" y1="78726" x2="92111" y2="79863"/>
                        <a14:foregroundMark x1="91667" y1="80091" x2="89111" y2="79863"/>
                        <a14:foregroundMark x1="92889" y1="56542" x2="92222" y2="63936"/>
                        <a14:foregroundMark x1="75111" y1="37315" x2="75111" y2="37315"/>
                        <a14:foregroundMark x1="74889" y1="37543" x2="74444" y2="50512"/>
                        <a14:foregroundMark x1="49444" y1="26849" x2="49222" y2="46644"/>
                        <a14:backgroundMark x1="2000" y1="58931" x2="1556" y2="64278"/>
                        <a14:backgroundMark x1="1889" y1="69852" x2="3222" y2="73834"/>
                        <a14:backgroundMark x1="6000" y1="41866" x2="5778" y2="47782"/>
                        <a14:backgroundMark x1="6000" y1="45051" x2="6000" y2="38680"/>
                        <a14:backgroundMark x1="6222" y1="49033" x2="5000" y2="56086"/>
                        <a14:backgroundMark x1="21000" y1="80887" x2="24444" y2="79295"/>
                        <a14:backgroundMark x1="34444" y1="68146" x2="34222" y2="70648"/>
                        <a14:backgroundMark x1="33444" y1="70421" x2="31222" y2="73379"/>
                        <a14:backgroundMark x1="31000" y1="73606" x2="28111" y2="76337"/>
                        <a14:backgroundMark x1="27778" y1="77133" x2="25333" y2="78840"/>
                        <a14:backgroundMark x1="60222" y1="85552" x2="65889" y2="79295"/>
                        <a14:backgroundMark x1="65778" y1="84187" x2="70889" y2="79750"/>
                        <a14:backgroundMark x1="94667" y1="57793" x2="96889" y2="61775"/>
                        <a14:backgroundMark x1="92222" y1="70080" x2="91778" y2="74403"/>
                        <a14:backgroundMark x1="92889" y1="71104" x2="92222" y2="76792"/>
                        <a14:backgroundMark x1="91778" y1="74858" x2="89667" y2="79295"/>
                        <a14:backgroundMark x1="89111" y1="78840" x2="90222" y2="76792"/>
                        <a14:backgroundMark x1="91000" y1="72810" x2="91556" y2="68259"/>
                        <a14:backgroundMark x1="87778" y1="83618" x2="94556" y2="83390"/>
                        <a14:backgroundMark x1="96444" y1="82366" x2="98889" y2="77247"/>
                        <a14:backgroundMark x1="98444" y1="62799" x2="99111" y2="75654"/>
                        <a14:backgroundMark x1="93667" y1="76451" x2="92667" y2="78043"/>
                        <a14:backgroundMark x1="92444" y1="77929" x2="91333" y2="79067"/>
                        <a14:backgroundMark x1="93667" y1="77474" x2="92889" y2="78498"/>
                        <a14:backgroundMark x1="93222" y1="61775" x2="92667" y2="63709"/>
                        <a14:backgroundMark x1="75111" y1="50512" x2="75889" y2="48692"/>
                        <a14:backgroundMark x1="51111" y1="54494" x2="51333" y2="24005"/>
                        <a14:backgroundMark x1="52333" y1="53925" x2="50222" y2="569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282" y="2708920"/>
            <a:ext cx="3554058" cy="347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User\Рабочий стол\алена\kislomolochnaya_produktsiya_varvara_kras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96" b="100000" l="2258" r="99602">
                        <a14:foregroundMark x1="21647" y1="26243" x2="22842" y2="45527"/>
                        <a14:foregroundMark x1="44887" y1="16501" x2="46348" y2="24652"/>
                        <a14:foregroundMark x1="46348" y1="25050" x2="46614" y2="27634"/>
                        <a14:foregroundMark x1="35724" y1="23260" x2="36388" y2="17893"/>
                        <a14:foregroundMark x1="36521" y1="17097" x2="37317" y2="9543"/>
                        <a14:foregroundMark x1="44754" y1="15905" x2="43692" y2="9145"/>
                        <a14:foregroundMark x1="20452" y1="23857" x2="22045" y2="41948"/>
                        <a14:foregroundMark x1="20452" y1="23260" x2="23772" y2="18091"/>
                        <a14:foregroundMark x1="23904" y1="17495" x2="32537" y2="14314"/>
                        <a14:foregroundMark x1="32271" y1="14115" x2="33333" y2="14712"/>
                        <a14:foregroundMark x1="33201" y1="15109" x2="33732" y2="17296"/>
                        <a14:foregroundMark x1="23639" y1="17296" x2="20186" y2="21670"/>
                        <a14:foregroundMark x1="33599" y1="17097" x2="35724" y2="23658"/>
                        <a14:foregroundMark x1="48606" y1="12127" x2="60292" y2="13121"/>
                        <a14:foregroundMark x1="48473" y1="12326" x2="47012" y2="25447"/>
                        <a14:foregroundMark x1="60691" y1="13519" x2="61620" y2="20080"/>
                        <a14:foregroundMark x1="66003" y1="14513" x2="76494" y2="23857"/>
                        <a14:foregroundMark x1="76892" y1="25646" x2="75432" y2="38966"/>
                        <a14:foregroundMark x1="63479" y1="15507" x2="63347" y2="17893"/>
                        <a14:foregroundMark x1="63214" y1="18290" x2="60159" y2="24851"/>
                        <a14:foregroundMark x1="78220" y1="33996" x2="98008" y2="44533"/>
                        <a14:foregroundMark x1="78220" y1="32008" x2="98406" y2="43141"/>
                        <a14:foregroundMark x1="78353" y1="32406" x2="76096" y2="38767"/>
                        <a14:foregroundMark x1="98141" y1="43539" x2="98539" y2="45527"/>
                        <a14:foregroundMark x1="98938" y1="46123" x2="97610" y2="48708"/>
                        <a14:foregroundMark x1="28021" y1="53082" x2="29880" y2="56064"/>
                        <a14:foregroundMark x1="29748" y1="56064" x2="30544" y2="56660"/>
                        <a14:foregroundMark x1="30544" y1="56262" x2="30013" y2="52684"/>
                        <a14:foregroundMark x1="29880" y1="53082" x2="28154" y2="53678"/>
                        <a14:foregroundMark x1="40770" y1="48509" x2="40637" y2="52485"/>
                        <a14:foregroundMark x1="40637" y1="51889" x2="41700" y2="51292"/>
                        <a14:foregroundMark x1="41833" y1="51093" x2="43825" y2="47714"/>
                        <a14:foregroundMark x1="41036" y1="48111" x2="41965" y2="48310"/>
                        <a14:foregroundMark x1="42364" y1="47913" x2="44090" y2="47515"/>
                        <a14:foregroundMark x1="46746" y1="27833" x2="46746" y2="38966"/>
                        <a14:foregroundMark x1="46614" y1="38966" x2="46614" y2="40557"/>
                        <a14:foregroundMark x1="46481" y1="40358" x2="45551" y2="45527"/>
                        <a14:foregroundMark x1="45817" y1="45328" x2="47410" y2="45328"/>
                        <a14:foregroundMark x1="47676" y1="44732" x2="47278" y2="44930"/>
                        <a14:foregroundMark x1="47809" y1="44135" x2="47543" y2="25447"/>
                        <a14:foregroundMark x1="47410" y1="24254" x2="47410" y2="26243"/>
                        <a14:foregroundMark x1="35325" y1="61034" x2="37317" y2="60835"/>
                        <a14:foregroundMark x1="37317" y1="60835" x2="38778" y2="59642"/>
                        <a14:foregroundMark x1="38911" y1="59443" x2="39708" y2="58648"/>
                        <a14:foregroundMark x1="39575" y1="58847" x2="39708" y2="60239"/>
                        <a14:foregroundMark x1="39708" y1="60437" x2="40372" y2="62028"/>
                        <a14:foregroundMark x1="40505" y1="62227" x2="41169" y2="64215"/>
                        <a14:foregroundMark x1="41036" y1="64215" x2="38645" y2="63022"/>
                        <a14:foregroundMark x1="38645" y1="63022" x2="35989" y2="62028"/>
                        <a14:foregroundMark x1="35989" y1="62028" x2="35325" y2="61034"/>
                        <a14:foregroundMark x1="53652" y1="60835" x2="53519" y2="63419"/>
                        <a14:foregroundMark x1="53519" y1="64215" x2="52722" y2="66402"/>
                        <a14:foregroundMark x1="52324" y1="66600" x2="51926" y2="67594"/>
                        <a14:foregroundMark x1="51926" y1="67594" x2="52855" y2="67793"/>
                        <a14:foregroundMark x1="52855" y1="67793" x2="55246" y2="65606"/>
                        <a14:foregroundMark x1="55246" y1="65606" x2="56972" y2="63817"/>
                        <a14:foregroundMark x1="56839" y1="63618" x2="55378" y2="63419"/>
                        <a14:foregroundMark x1="55378" y1="63419" x2="54316" y2="62624"/>
                        <a14:foregroundMark x1="54316" y1="62624" x2="53652" y2="60835"/>
                        <a14:foregroundMark x1="64143" y1="52485" x2="63745" y2="56660"/>
                        <a14:foregroundMark x1="63878" y1="56461" x2="63745" y2="56859"/>
                        <a14:foregroundMark x1="63745" y1="57058" x2="66534" y2="54473"/>
                        <a14:foregroundMark x1="66401" y1="54473" x2="64011" y2="51889"/>
                        <a14:foregroundMark x1="21912" y1="44732" x2="4648" y2="55268"/>
                        <a14:backgroundMark x1="34794" y1="11730" x2="35458" y2="18688"/>
                        <a14:backgroundMark x1="35591" y1="18688" x2="35458" y2="20278"/>
                        <a14:backgroundMark x1="62683" y1="14513" x2="62284" y2="18290"/>
                        <a14:backgroundMark x1="61753" y1="18489" x2="62019" y2="19483"/>
                        <a14:backgroundMark x1="46746" y1="11531" x2="46614" y2="19085"/>
                        <a14:backgroundMark x1="46879" y1="19483" x2="46614" y2="22266"/>
                        <a14:backgroundMark x1="76096" y1="36779" x2="75830" y2="38767"/>
                        <a14:backgroundMark x1="77955" y1="26640" x2="77158" y2="32803"/>
                        <a14:backgroundMark x1="77158" y1="33797" x2="76627" y2="35388"/>
                        <a14:backgroundMark x1="98141" y1="41352" x2="99203" y2="43141"/>
                        <a14:backgroundMark x1="98672" y1="49702" x2="99734" y2="45527"/>
                        <a14:backgroundMark x1="29615" y1="54076" x2="29615" y2="55268"/>
                        <a14:backgroundMark x1="29748" y1="53479" x2="29084" y2="53877"/>
                        <a14:backgroundMark x1="30013" y1="55268" x2="30279" y2="55666"/>
                        <a14:backgroundMark x1="38645" y1="60636" x2="39973" y2="62624"/>
                        <a14:backgroundMark x1="36521" y1="61829" x2="39575" y2="62823"/>
                        <a14:backgroundMark x1="42364" y1="48708" x2="41434" y2="50895"/>
                        <a14:backgroundMark x1="41169" y1="48907" x2="41301" y2="50497"/>
                        <a14:backgroundMark x1="46746" y1="23062" x2="47278" y2="27833"/>
                        <a14:backgroundMark x1="47145" y1="28231" x2="47145" y2="35984"/>
                        <a14:backgroundMark x1="47145" y1="36978" x2="47543" y2="43539"/>
                        <a14:backgroundMark x1="46879" y1="41352" x2="46348" y2="44334"/>
                        <a14:backgroundMark x1="64409" y1="53877" x2="64276" y2="55865"/>
                        <a14:backgroundMark x1="64276" y1="53082" x2="65737" y2="54076"/>
                        <a14:backgroundMark x1="53918" y1="63419" x2="55378" y2="64016"/>
                        <a14:backgroundMark x1="55378" y1="64016" x2="53121" y2="66600"/>
                        <a14:backgroundMark x1="52855" y1="66799" x2="53785" y2="64016"/>
                        <a14:backgroundMark x1="16866" y1="45924" x2="20584" y2="42147"/>
                        <a14:backgroundMark x1="20452" y1="44533" x2="21116" y2="431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3462" y="2655028"/>
            <a:ext cx="3639169" cy="243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User\Рабочий стол\алена\dsc_996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762" b="99160" l="9896" r="91667">
                        <a14:foregroundMark x1="45139" y1="52661" x2="42361" y2="53221"/>
                        <a14:foregroundMark x1="40799" y1="52661" x2="38194" y2="52661"/>
                        <a14:foregroundMark x1="37500" y1="52661" x2="34028" y2="51261"/>
                        <a14:foregroundMark x1="33507" y1="50420" x2="30382" y2="48459"/>
                        <a14:foregroundMark x1="29688" y1="47059" x2="25868" y2="43137"/>
                        <a14:foregroundMark x1="25521" y1="42297" x2="22743" y2="37535"/>
                        <a14:foregroundMark x1="21528" y1="34454" x2="20313" y2="30252"/>
                        <a14:foregroundMark x1="20313" y1="29972" x2="21181" y2="24650"/>
                        <a14:foregroundMark x1="78993" y1="37815" x2="53819" y2="48739"/>
                        <a14:foregroundMark x1="57639" y1="42857" x2="59201" y2="39496"/>
                        <a14:foregroundMark x1="59722" y1="39216" x2="61111" y2="33333"/>
                        <a14:foregroundMark x1="61806" y1="28571" x2="66319" y2="26611"/>
                        <a14:foregroundMark x1="61806" y1="27171" x2="67535" y2="24090"/>
                        <a14:foregroundMark x1="67882" y1="25210" x2="69618" y2="23249"/>
                        <a14:backgroundMark x1="39236" y1="89636" x2="51910" y2="93838"/>
                        <a14:backgroundMark x1="24826" y1="42297" x2="28472" y2="47059"/>
                        <a14:backgroundMark x1="27778" y1="49020" x2="33507" y2="52101"/>
                        <a14:backgroundMark x1="33854" y1="52101" x2="40625" y2="56022"/>
                        <a14:backgroundMark x1="41319" y1="54902" x2="44618" y2="55182"/>
                        <a14:backgroundMark x1="64757" y1="33053" x2="61806" y2="40056"/>
                        <a14:backgroundMark x1="71875" y1="40056" x2="57292" y2="462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351459"/>
            <a:ext cx="3554103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User\Рабочий стол\алена\smetana_varvara_krasa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570" b="95190" l="2200" r="96108">
                        <a14:foregroundMark x1="80711" y1="50127" x2="93570" y2="57722"/>
                        <a14:foregroundMark x1="82572" y1="50633" x2="88663" y2="30127"/>
                        <a14:foregroundMark x1="59391" y1="18987" x2="89171" y2="29620"/>
                        <a14:foregroundMark x1="35871" y1="47342" x2="31303" y2="21266"/>
                        <a14:foregroundMark x1="31472" y1="20253" x2="34349" y2="16456"/>
                        <a14:foregroundMark x1="31303" y1="18987" x2="33841" y2="15696"/>
                        <a14:foregroundMark x1="34349" y1="15949" x2="36041" y2="13924"/>
                        <a14:foregroundMark x1="36548" y1="13418" x2="39594" y2="12152"/>
                        <a14:foregroundMark x1="40271" y1="11646" x2="44501" y2="11899"/>
                        <a14:foregroundMark x1="26904" y1="32911" x2="23689" y2="30886"/>
                        <a14:foregroundMark x1="23689" y1="30633" x2="20812" y2="30633"/>
                        <a14:foregroundMark x1="20135" y1="30886" x2="17766" y2="31646"/>
                        <a14:foregroundMark x1="18105" y1="30886" x2="15398" y2="32152"/>
                        <a14:foregroundMark x1="15228" y1="31646" x2="13198" y2="33165"/>
                        <a14:foregroundMark x1="13198" y1="32911" x2="10998" y2="35949"/>
                        <a14:foregroundMark x1="10660" y1="36203" x2="10152" y2="38734"/>
                        <a14:foregroundMark x1="10152" y1="36709" x2="9306" y2="39241"/>
                        <a14:foregroundMark x1="9137" y1="40506" x2="9983" y2="43291"/>
                        <a14:foregroundMark x1="10491" y1="44557" x2="12014" y2="47848"/>
                        <a14:foregroundMark x1="9983" y1="45823" x2="13536" y2="60000"/>
                        <a14:foregroundMark x1="44501" y1="11392" x2="48562" y2="12405"/>
                        <a14:foregroundMark x1="49408" y1="13418" x2="51438" y2="15443"/>
                        <a14:foregroundMark x1="52115" y1="15949" x2="53299" y2="17722"/>
                        <a14:foregroundMark x1="53469" y1="18987" x2="53299" y2="21519"/>
                        <a14:foregroundMark x1="53299" y1="21266" x2="51100" y2="47089"/>
                        <a14:foregroundMark x1="35533" y1="48101" x2="37225" y2="51392"/>
                        <a14:foregroundMark x1="37394" y1="51899" x2="34010" y2="53165"/>
                        <a14:foregroundMark x1="33841" y1="52911" x2="29949" y2="55949"/>
                        <a14:foregroundMark x1="30964" y1="41013" x2="30457" y2="44304"/>
                        <a14:foregroundMark x1="29949" y1="45316" x2="29272" y2="48101"/>
                        <a14:foregroundMark x1="29272" y1="47848" x2="28596" y2="56709"/>
                        <a14:foregroundMark x1="28596" y1="56709" x2="29949" y2="55443"/>
                        <a14:foregroundMark x1="31134" y1="40253" x2="31134" y2="37722"/>
                        <a14:foregroundMark x1="31134" y1="36962" x2="30288" y2="34937"/>
                        <a14:foregroundMark x1="30288" y1="34937" x2="28426" y2="32911"/>
                        <a14:foregroundMark x1="28426" y1="32911" x2="26734" y2="32152"/>
                        <a14:foregroundMark x1="59391" y1="18734" x2="58206" y2="18481"/>
                        <a14:foregroundMark x1="58206" y1="19747" x2="51777" y2="50633"/>
                        <a14:foregroundMark x1="50931" y1="47342" x2="50085" y2="49367"/>
                        <a14:foregroundMark x1="50254" y1="49873" x2="51607" y2="50380"/>
                        <a14:foregroundMark x1="13367" y1="60000" x2="12860" y2="61519"/>
                        <a14:foregroundMark x1="12521" y1="62025" x2="13029" y2="63797"/>
                        <a14:foregroundMark x1="13367" y1="64810" x2="15228" y2="65823"/>
                        <a14:foregroundMark x1="15905" y1="66329" x2="20981" y2="68608"/>
                        <a14:foregroundMark x1="20981" y1="69114" x2="21151" y2="71392"/>
                        <a14:foregroundMark x1="21489" y1="71139" x2="23012" y2="74937"/>
                        <a14:foregroundMark x1="23181" y1="75949" x2="25888" y2="80000"/>
                        <a14:foregroundMark x1="26058" y1="80000" x2="29103" y2="84557"/>
                        <a14:foregroundMark x1="28934" y1="85316" x2="31303" y2="87848"/>
                        <a14:backgroundMark x1="28426" y1="25316" x2="32487" y2="34177"/>
                        <a14:backgroundMark x1="32487" y1="36203" x2="32995" y2="50633"/>
                        <a14:backgroundMark x1="30964" y1="45823" x2="30626" y2="53165"/>
                        <a14:backgroundMark x1="33672" y1="43797" x2="34856" y2="49114"/>
                        <a14:backgroundMark x1="35195" y1="50380" x2="33672" y2="52152"/>
                        <a14:backgroundMark x1="29780" y1="50380" x2="29949" y2="53671"/>
                        <a14:backgroundMark x1="55161" y1="18987" x2="52115" y2="46582"/>
                        <a14:backgroundMark x1="87986" y1="36962" x2="84772" y2="49367"/>
                        <a14:backgroundMark x1="84095" y1="49367" x2="85956" y2="51392"/>
                        <a14:backgroundMark x1="36887" y1="12152" x2="35702" y2="12911"/>
                        <a14:backgroundMark x1="41794" y1="10886" x2="40609" y2="10886"/>
                        <a14:backgroundMark x1="44332" y1="10380" x2="46193" y2="10633"/>
                        <a14:backgroundMark x1="47039" y1="10886" x2="49408" y2="12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840858"/>
            <a:ext cx="2453102" cy="163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3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rgbClr val="002060"/>
                </a:solidFill>
              </a:rPr>
              <a:t>Без молока обойтись нам нельзя!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Ведь молоко наш помощник, друзья!</a:t>
            </a:r>
            <a:br>
              <a:rPr lang="ru-RU" i="1" dirty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Documents and Settings\User\Рабочий стол\алена\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73692"/>
            <a:ext cx="19907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User\Рабочий стол\алена\5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232" y="1944704"/>
            <a:ext cx="2284239" cy="182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Documents and Settings\User\Рабочий стол\алена\4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141595"/>
            <a:ext cx="22002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Documents and Settings\User\Рабочий стол\алена\Childdrinkingmil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140968"/>
            <a:ext cx="1888355" cy="188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User\Рабочий стол\алена\6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29000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293095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i="1" spc="-100" dirty="0">
              <a:ln w="3200">
                <a:solidFill>
                  <a:srgbClr val="B13F9A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00206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  <a:p>
            <a:pPr algn="ctr"/>
            <a:r>
              <a:rPr lang="ru-RU" sz="3600" i="1" spc="-100" dirty="0" smtClean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Чтобы </a:t>
            </a:r>
            <a:r>
              <a:rPr lang="ru-RU" sz="3600" i="1" spc="-100" dirty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здоровыми быть нам всегда,</a:t>
            </a:r>
            <a:br>
              <a:rPr lang="ru-RU" sz="3600" i="1" spc="-100" dirty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</a:br>
            <a:r>
              <a:rPr lang="ru-RU" sz="3600" i="1" spc="-100" dirty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Выпить должны мы стакан молока!</a:t>
            </a:r>
            <a:br>
              <a:rPr lang="ru-RU" sz="3600" i="1" spc="-100" dirty="0">
                <a:ln w="3200">
                  <a:solidFill>
                    <a:srgbClr val="B13F9A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064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254</TotalTime>
  <Words>65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МОЛОЧНАЯ страна</vt:lpstr>
      <vt:lpstr>Как-то рано, на рассвете, Пока мирно спали дети. </vt:lpstr>
      <vt:lpstr>Все молочные продукты  Испарились все за сутки</vt:lpstr>
      <vt:lpstr>Презентация PowerPoint</vt:lpstr>
      <vt:lpstr>Что же делать, как нам быть? Чем детей теперь кормить? Нет ни йогурта, ни сыра, Ни сметаны, молока! Ни кефира, творога! </vt:lpstr>
      <vt:lpstr>                   Даже «Бифилайф» пропал,                     И «Кефир» с ним убежал.  И сгущенка   как назло, Испарились заодно! </vt:lpstr>
      <vt:lpstr>Зря, вы, дети не хотите Пить побольше молока! Ведь там столько витаминов:</vt:lpstr>
      <vt:lpstr>Чтобы зубки ваши были – Белоснежны и красивы, Обязательно с утра –  Выпить нужно молока! </vt:lpstr>
      <vt:lpstr>Без молока обойтись нам нельзя! Ведь молоко наш помощник, друзья! </vt:lpstr>
      <vt:lpstr>  Ваша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МОЛОЧНАЯ страна</dc:title>
  <dc:creator>User</dc:creator>
  <cp:lastModifiedBy>Windows User</cp:lastModifiedBy>
  <cp:revision>28</cp:revision>
  <dcterms:created xsi:type="dcterms:W3CDTF">2014-07-23T21:03:21Z</dcterms:created>
  <dcterms:modified xsi:type="dcterms:W3CDTF">2019-10-13T10:50:09Z</dcterms:modified>
</cp:coreProperties>
</file>