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3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980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9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38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9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6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58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30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49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66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C81B7-1C42-4A8C-AF01-256AC5EBF01E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CF5C1-BDC1-4804-8DE5-0E5813F702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3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3.jp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2" y="392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0124" y="1052736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 smtClean="0">
                <a:solidFill>
                  <a:srgbClr val="FF0000"/>
                </a:solidFill>
              </a:rPr>
              <a:t>Les </a:t>
            </a:r>
            <a:r>
              <a:rPr lang="en-US" sz="6000" i="1" dirty="0" err="1" smtClean="0">
                <a:solidFill>
                  <a:srgbClr val="FF0000"/>
                </a:solidFill>
              </a:rPr>
              <a:t>animaux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404842"/>
            <a:ext cx="7056784" cy="2399306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931992" y="240873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Презентацию разработала Филиппова Анастасия Леонидовна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Учитель иностранных языков МКОУ «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Шунгенская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СОШ им. Героя Советского Союза Г.И.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Гузанова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05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2" y="392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6982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animaux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sauvages</a:t>
            </a:r>
            <a:r>
              <a:rPr lang="en-US" sz="2800" i="1" dirty="0" smtClean="0"/>
              <a:t> qui </a:t>
            </a:r>
            <a:r>
              <a:rPr lang="en-US" sz="2800" i="1" dirty="0" err="1" smtClean="0"/>
              <a:t>habitent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dans</a:t>
            </a:r>
            <a:r>
              <a:rPr lang="en-US" sz="2800" i="1" dirty="0" smtClean="0"/>
              <a:t> la </a:t>
            </a:r>
            <a:r>
              <a:rPr lang="en-US" sz="2800" i="1" dirty="0" err="1" smtClean="0"/>
              <a:t>fôret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07" y="1688723"/>
            <a:ext cx="2231142" cy="14988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3012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renard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378" y="1688723"/>
            <a:ext cx="2000121" cy="15018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3144" y="3182105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L’ours</a:t>
            </a:r>
            <a:endParaRPr lang="ru-RU" sz="2800" i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07" y="3893817"/>
            <a:ext cx="2467983" cy="15630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72507" y="5456873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loup</a:t>
            </a:r>
            <a:endParaRPr lang="ru-RU" sz="2800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784" y="3893817"/>
            <a:ext cx="1946294" cy="15112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64735" y="5436490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lièvre</a:t>
            </a:r>
            <a:endParaRPr lang="ru-RU" sz="2800" i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65" y="1688723"/>
            <a:ext cx="2308294" cy="14773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26765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L’écureuil</a:t>
            </a:r>
            <a:endParaRPr lang="ru-RU" sz="2800" i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283" y="3892580"/>
            <a:ext cx="1733257" cy="15439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69622" y="5403499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hérisson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81699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2" y="392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6982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animaux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sauvages</a:t>
            </a:r>
            <a:r>
              <a:rPr lang="en-US" sz="2800" i="1" dirty="0" smtClean="0"/>
              <a:t> de </a:t>
            </a:r>
            <a:r>
              <a:rPr lang="en-US" sz="2800" i="1" dirty="0" err="1" smtClean="0"/>
              <a:t>l’Afrique</a:t>
            </a:r>
            <a:r>
              <a:rPr lang="en-US" sz="2800" i="1" dirty="0" smtClean="0"/>
              <a:t> et de </a:t>
            </a:r>
            <a:r>
              <a:rPr lang="en-US" sz="2800" i="1" dirty="0" err="1" smtClean="0"/>
              <a:t>l’Asie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83012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lion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629100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La </a:t>
            </a:r>
            <a:r>
              <a:rPr lang="en-US" sz="2800" i="1" dirty="0" err="1" smtClean="0"/>
              <a:t>girafe</a:t>
            </a:r>
            <a:endParaRPr lang="ru-RU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72507" y="5456873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L’élephant</a:t>
            </a:r>
            <a:endParaRPr lang="ru-RU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64735" y="5436490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singe</a:t>
            </a:r>
            <a:endParaRPr lang="ru-RU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26765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tigre</a:t>
            </a:r>
            <a:endParaRPr lang="ru-RU" sz="28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6156176" y="5414169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léopard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28" y="1607542"/>
            <a:ext cx="2705100" cy="1685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58" y="3788829"/>
            <a:ext cx="2668870" cy="16680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0" r="5520"/>
          <a:stretch/>
        </p:blipFill>
        <p:spPr>
          <a:xfrm>
            <a:off x="3727106" y="1607542"/>
            <a:ext cx="2312126" cy="16859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275" y="3782140"/>
            <a:ext cx="2637966" cy="16476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607542"/>
            <a:ext cx="2267227" cy="17004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3" t="339" r="26240" b="-339"/>
          <a:stretch/>
        </p:blipFill>
        <p:spPr>
          <a:xfrm>
            <a:off x="6588223" y="3788829"/>
            <a:ext cx="1525515" cy="16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02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24" y="-9560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6982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animaux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maritimes</a:t>
            </a:r>
            <a:endParaRPr lang="ru-RU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90773" y="4457626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La </a:t>
            </a:r>
            <a:r>
              <a:rPr lang="en-US" sz="2800" i="1" dirty="0" err="1" smtClean="0"/>
              <a:t>baleine</a:t>
            </a:r>
            <a:endParaRPr lang="ru-RU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64821" y="4468714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dauphin</a:t>
            </a:r>
            <a:endParaRPr lang="ru-RU" sz="2800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11" y="2132856"/>
            <a:ext cx="3347857" cy="219176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994" y="2132857"/>
            <a:ext cx="2922350" cy="219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9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2" y="0"/>
            <a:ext cx="9167122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52368" y="551723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lézard</a:t>
            </a:r>
            <a:endParaRPr lang="ru-RU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984605" y="5495616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La </a:t>
            </a:r>
            <a:r>
              <a:rPr lang="en-US" sz="2800" i="1" dirty="0" err="1" smtClean="0"/>
              <a:t>grenouille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290773" y="2988319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serpent</a:t>
            </a:r>
            <a:endParaRPr lang="ru-RU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052653" y="3009239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La </a:t>
            </a:r>
            <a:r>
              <a:rPr lang="en-US" sz="2800" i="1" dirty="0" err="1" smtClean="0"/>
              <a:t>tortue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0"/>
          <a:stretch/>
        </p:blipFill>
        <p:spPr>
          <a:xfrm>
            <a:off x="1075505" y="1013129"/>
            <a:ext cx="2949430" cy="19751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368" y="3582357"/>
            <a:ext cx="2595704" cy="19857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65" y="1013129"/>
            <a:ext cx="3208509" cy="19751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504" y="3560945"/>
            <a:ext cx="2343921" cy="195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74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24" y="-9560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6982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oiseaux</a:t>
            </a:r>
            <a:endParaRPr lang="ru-RU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23100" y="5456276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canard</a:t>
            </a:r>
            <a:endParaRPr lang="ru-RU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25" y="5484555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rossignol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60" y="1578928"/>
            <a:ext cx="2448272" cy="16651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3100" y="3244113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pigeon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13" y="3767333"/>
            <a:ext cx="2814905" cy="16889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617" y="1593045"/>
            <a:ext cx="2432375" cy="16510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57860" y="324411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L’aigle</a:t>
            </a:r>
            <a:endParaRPr lang="ru-RU" sz="2800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4" r="12648"/>
          <a:stretch/>
        </p:blipFill>
        <p:spPr>
          <a:xfrm>
            <a:off x="3829487" y="3767332"/>
            <a:ext cx="2044633" cy="17430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35617" y="5510407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sygne</a:t>
            </a:r>
            <a:endParaRPr lang="ru-RU" sz="2800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593046"/>
            <a:ext cx="2201421" cy="165106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65480" y="3247165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err="1" smtClean="0"/>
              <a:t>L’hirondelle</a:t>
            </a:r>
            <a:endParaRPr lang="ru-RU" sz="2800" i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003" y="3767332"/>
            <a:ext cx="1584176" cy="18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10" grpId="0"/>
      <p:bldP spid="14" grpId="0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2" y="392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6982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animaux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domestiques</a:t>
            </a:r>
            <a:r>
              <a:rPr lang="en-US" sz="2800" i="1" dirty="0" smtClean="0"/>
              <a:t> de la </a:t>
            </a:r>
            <a:r>
              <a:rPr lang="en-US" sz="2800" i="1" dirty="0" err="1" smtClean="0"/>
              <a:t>ferme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83012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La </a:t>
            </a:r>
            <a:r>
              <a:rPr lang="en-US" sz="2800" i="1" dirty="0" err="1" smtClean="0"/>
              <a:t>vache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629100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cheval</a:t>
            </a:r>
            <a:endParaRPr lang="ru-RU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1949" y="5518320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La </a:t>
            </a:r>
            <a:r>
              <a:rPr lang="en-US" sz="2800" i="1" dirty="0" err="1" smtClean="0"/>
              <a:t>chevre</a:t>
            </a:r>
            <a:endParaRPr lang="ru-RU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84566" y="5500330"/>
            <a:ext cx="2904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coq / la </a:t>
            </a:r>
            <a:r>
              <a:rPr lang="en-US" sz="2800" i="1" dirty="0" err="1" smtClean="0"/>
              <a:t>poule</a:t>
            </a:r>
            <a:endParaRPr lang="ru-RU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26765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cochon</a:t>
            </a:r>
            <a:endParaRPr lang="ru-RU" sz="28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682996" y="5500330"/>
            <a:ext cx="3209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dindon</a:t>
            </a:r>
            <a:r>
              <a:rPr lang="en-US" sz="2800" i="1" dirty="0" smtClean="0"/>
              <a:t> / la </a:t>
            </a:r>
            <a:r>
              <a:rPr lang="en-US" sz="2800" i="1" dirty="0" err="1" smtClean="0"/>
              <a:t>dinde</a:t>
            </a:r>
            <a:endParaRPr lang="ru-RU" sz="2800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41" y="1609813"/>
            <a:ext cx="2479963" cy="165030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879" y="1593046"/>
            <a:ext cx="2245119" cy="168383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65" y="1663418"/>
            <a:ext cx="2395047" cy="159669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24334"/>
            <a:ext cx="2174927" cy="182374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480" y="3724334"/>
            <a:ext cx="2904391" cy="18120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232" y="3737302"/>
            <a:ext cx="2414371" cy="181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8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22" y="392"/>
            <a:ext cx="916712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06982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animaux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domestiques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874566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chat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629100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perroquet</a:t>
            </a:r>
            <a:endParaRPr lang="ru-RU" sz="2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901494" y="5348728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</a:t>
            </a:r>
            <a:r>
              <a:rPr lang="en-US" sz="2800" i="1" dirty="0" err="1" smtClean="0"/>
              <a:t>chien</a:t>
            </a:r>
            <a:endParaRPr lang="ru-RU" sz="28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77810" y="5365380"/>
            <a:ext cx="2904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Les </a:t>
            </a:r>
            <a:r>
              <a:rPr lang="en-US" sz="2800" i="1" dirty="0" err="1" smtClean="0"/>
              <a:t>poissons</a:t>
            </a:r>
            <a:endParaRPr lang="ru-RU" sz="2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60986" y="3214082"/>
            <a:ext cx="241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rat</a:t>
            </a:r>
            <a:endParaRPr lang="ru-RU" sz="28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45769" y="5366280"/>
            <a:ext cx="3209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Le lapin</a:t>
            </a:r>
            <a:endParaRPr lang="ru-RU" sz="2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66" y="1570140"/>
            <a:ext cx="2463988" cy="16439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82" y="3706038"/>
            <a:ext cx="2185700" cy="16426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756" y="1593046"/>
            <a:ext cx="2410132" cy="16027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918" y="3689386"/>
            <a:ext cx="2482954" cy="16759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6"/>
          <a:stretch/>
        </p:blipFill>
        <p:spPr>
          <a:xfrm>
            <a:off x="6228184" y="1570141"/>
            <a:ext cx="2275736" cy="16651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689386"/>
            <a:ext cx="1844903" cy="163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3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3" grpId="0"/>
      <p:bldP spid="15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126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16</cp:revision>
  <dcterms:created xsi:type="dcterms:W3CDTF">2018-09-22T12:39:50Z</dcterms:created>
  <dcterms:modified xsi:type="dcterms:W3CDTF">2018-12-12T12:47:29Z</dcterms:modified>
</cp:coreProperties>
</file>