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6" r:id="rId6"/>
    <p:sldId id="260" r:id="rId7"/>
    <p:sldId id="261" r:id="rId8"/>
    <p:sldId id="262" r:id="rId9"/>
    <p:sldId id="267" r:id="rId10"/>
    <p:sldId id="268" r:id="rId11"/>
    <p:sldId id="264" r:id="rId12"/>
    <p:sldId id="265" r:id="rId13"/>
    <p:sldId id="269" r:id="rId14"/>
    <p:sldId id="270" r:id="rId15"/>
    <p:sldId id="273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14DCD586-A29F-4918-B216-6A1AD9012AA5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58A7C6CC-B60E-4E0D-8287-E419FB4DB0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3389168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CD586-A29F-4918-B216-6A1AD9012AA5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7C6CC-B60E-4E0D-8287-E419FB4DB0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5104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CD586-A29F-4918-B216-6A1AD9012AA5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7C6CC-B60E-4E0D-8287-E419FB4DB0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65885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CD586-A29F-4918-B216-6A1AD9012AA5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7C6CC-B60E-4E0D-8287-E419FB4DB0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4241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CD586-A29F-4918-B216-6A1AD9012AA5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7C6CC-B60E-4E0D-8287-E419FB4DB0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08799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CD586-A29F-4918-B216-6A1AD9012AA5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7C6CC-B60E-4E0D-8287-E419FB4DB0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81167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CD586-A29F-4918-B216-6A1AD9012AA5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7C6CC-B60E-4E0D-8287-E419FB4DB0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21768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CD586-A29F-4918-B216-6A1AD9012AA5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7C6CC-B60E-4E0D-8287-E419FB4DB0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44035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CD586-A29F-4918-B216-6A1AD9012AA5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7C6CC-B60E-4E0D-8287-E419FB4DB0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0698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14DCD586-A29F-4918-B216-6A1AD9012AA5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58A7C6CC-B60E-4E0D-8287-E419FB4DB0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2638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CD586-A29F-4918-B216-6A1AD9012AA5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58A7C6CC-B60E-4E0D-8287-E419FB4DB0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3549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CD586-A29F-4918-B216-6A1AD9012AA5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7C6CC-B60E-4E0D-8287-E419FB4DB0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5051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CD586-A29F-4918-B216-6A1AD9012AA5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7C6CC-B60E-4E0D-8287-E419FB4DB0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5883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CD586-A29F-4918-B216-6A1AD9012AA5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7C6CC-B60E-4E0D-8287-E419FB4DB0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2574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CD586-A29F-4918-B216-6A1AD9012AA5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7C6CC-B60E-4E0D-8287-E419FB4DB0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2012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CD586-A29F-4918-B216-6A1AD9012AA5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7C6CC-B60E-4E0D-8287-E419FB4DB0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282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CD586-A29F-4918-B216-6A1AD9012AA5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7C6CC-B60E-4E0D-8287-E419FB4DB0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9671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4DCD586-A29F-4918-B216-6A1AD9012AA5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8A7C6CC-B60E-4E0D-8287-E419FB4DB0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558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vk.com/photo7122045_351618764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vk.com/photo7122045_351618974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gif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train08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3284984"/>
            <a:ext cx="6480720" cy="147031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132856"/>
            <a:ext cx="8280920" cy="424847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резентация проекта: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«Всем ребятам надо знать, как по улице шагать»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Составили: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Кутлимурадова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Елена Ивановна,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Васькович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Ирина Николаевна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САНКТ-ПЕТЕРБУРГ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2015ГОД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39552" y="332656"/>
            <a:ext cx="8208912" cy="1728192"/>
          </a:xfrm>
        </p:spPr>
        <p:txBody>
          <a:bodyPr>
            <a:normAutofit fontScale="70000" lnSpcReduction="20000"/>
          </a:bodyPr>
          <a:lstStyle/>
          <a:p>
            <a:pPr algn="ctr"/>
            <a:endParaRPr lang="ru-RU" sz="2000" b="1" dirty="0" smtClean="0"/>
          </a:p>
          <a:p>
            <a:pPr algn="ctr"/>
            <a:endParaRPr lang="ru-RU" sz="2000" b="1" dirty="0"/>
          </a:p>
          <a:p>
            <a:pPr algn="ctr"/>
            <a:r>
              <a:rPr lang="ru-RU" sz="1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Государственное бюджетное дошкольное образовательное  учреждение детский сад № 126 комбинированного вида Невского района </a:t>
            </a:r>
          </a:p>
          <a:p>
            <a:pPr algn="ctr"/>
            <a:endParaRPr lang="ru-RU" sz="19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 этап – накопление знаний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Рассматривание картины "Едем в автобусе" (серия "Мы играем", автор Е.Батурина); транспортных игрушек.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Чтение художественной литературы: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Л.Некрасова "Машина",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А.Барто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«Грузовик» (заучивание), Генриха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Тумаринсона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«Новые дорожные приключения Буратино», «Уроки светофора», «Правила маленького пешехода»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НОД :" Грузовые машины», «Знакомство со светофором», «Не попади в беду на дороге», «Мой друг – светофор»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Сюжетно – ролевая игра: «Шофер»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Дидактические игры: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."Светофор", "Наведи порядок на дороге", "Машины", "Забавные машинки", "Улицы города" 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Подвижные игры: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"Воробушки и автомобили",  "Цветные автомобили", "Светофор", "Красный, жёлтый, зелёный"</a:t>
            </a:r>
          </a:p>
          <a:p>
            <a:pPr>
              <a:buNone/>
            </a:pPr>
            <a:endParaRPr lang="ru-RU" sz="2000" b="1" dirty="0" smtClean="0"/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ttp://cs624026.vk.me/v624026045/1cb8b/raP6MFb_hLM.jp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8777" y="2407455"/>
            <a:ext cx="1890464" cy="308789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ЧТЕНИЕ ХУДОЖЕСТВЕННОЙ ЛИТЕРАТУРЫ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рассматривание картин, иллюстраций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D:\Фото\ДСАД\DSC09140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5508104" y="2636912"/>
            <a:ext cx="2275106" cy="1706330"/>
          </a:xfrm>
          <a:prstGeom prst="rect">
            <a:avLst/>
          </a:prstGeom>
          <a:noFill/>
        </p:spPr>
      </p:pic>
      <p:pic>
        <p:nvPicPr>
          <p:cNvPr id="1026" name="Picture 2" descr="D:\Фото\С телефона\Садик\3101201525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1982">
            <a:off x="3986340" y="4725184"/>
            <a:ext cx="2226940" cy="167020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286000" y="29673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Наше творчество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D:\Фото\ДСАД\DSC0916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2406500"/>
            <a:ext cx="3384376" cy="2538282"/>
          </a:xfrm>
          <a:prstGeom prst="rect">
            <a:avLst/>
          </a:prstGeom>
          <a:noFill/>
        </p:spPr>
      </p:pic>
      <p:pic>
        <p:nvPicPr>
          <p:cNvPr id="5" name="Рисунок 4" descr="http://cs624026.vk.me/v624026045/1cc5a/gqtHufua2qc.jpg">
            <a:hlinkClick r:id="rId3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733105">
            <a:off x="1165252" y="2209608"/>
            <a:ext cx="2147248" cy="2978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img133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347864" y="4537923"/>
            <a:ext cx="1872208" cy="11233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НАПОЛНЯЕМОСТЬ УГОЛКА ПДД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D:\Фото\ДСАД\DSC091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0149" y="1407116"/>
            <a:ext cx="2280254" cy="1710190"/>
          </a:xfrm>
          <a:prstGeom prst="rect">
            <a:avLst/>
          </a:prstGeom>
          <a:noFill/>
        </p:spPr>
      </p:pic>
      <p:pic>
        <p:nvPicPr>
          <p:cNvPr id="4100" name="Picture 4" descr="D:\Фото\ДСАД\DSC091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17004" y="1700808"/>
            <a:ext cx="2160241" cy="1620181"/>
          </a:xfrm>
          <a:prstGeom prst="rect">
            <a:avLst/>
          </a:prstGeom>
          <a:noFill/>
        </p:spPr>
      </p:pic>
      <p:pic>
        <p:nvPicPr>
          <p:cNvPr id="4101" name="Picture 5" descr="D:\Фото\ДСАД\DSC0917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023427">
            <a:off x="1238674" y="3790684"/>
            <a:ext cx="2852406" cy="2139304"/>
          </a:xfrm>
          <a:prstGeom prst="rect">
            <a:avLst/>
          </a:prstGeom>
          <a:noFill/>
        </p:spPr>
      </p:pic>
      <p:pic>
        <p:nvPicPr>
          <p:cNvPr id="4103" name="Picture 7" descr="D:\Фото\101MSDCF\Садик\DSC0828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1" y="3477316"/>
            <a:ext cx="3031726" cy="2273795"/>
          </a:xfrm>
          <a:prstGeom prst="rect">
            <a:avLst/>
          </a:prstGeom>
          <a:noFill/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36096" y="5751110"/>
            <a:ext cx="1080120" cy="198169"/>
          </a:xfrm>
        </p:spPr>
        <p:txBody>
          <a:bodyPr>
            <a:normAutofit fontScale="32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352928" cy="1138138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ПОСОБИЯ, ИГРЫ, ЛИТЕРАТУРА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 descr="D:\Фото\ДСАД\DSC0918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2613" y="1890584"/>
            <a:ext cx="1811194" cy="1358396"/>
          </a:xfrm>
          <a:prstGeom prst="rect">
            <a:avLst/>
          </a:prstGeom>
          <a:noFill/>
        </p:spPr>
      </p:pic>
      <p:pic>
        <p:nvPicPr>
          <p:cNvPr id="5125" name="Picture 5" descr="D:\Фото\ДСАД\DSC0916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150609" y="1750255"/>
            <a:ext cx="2754538" cy="2065904"/>
          </a:xfrm>
          <a:prstGeom prst="rect">
            <a:avLst/>
          </a:prstGeom>
          <a:noFill/>
        </p:spPr>
      </p:pic>
      <p:pic>
        <p:nvPicPr>
          <p:cNvPr id="5126" name="Picture 6" descr="D:\Фото\ДСАД\DSC0916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32613" y="3320988"/>
            <a:ext cx="1728192" cy="1296144"/>
          </a:xfrm>
          <a:prstGeom prst="rect">
            <a:avLst/>
          </a:prstGeom>
          <a:noFill/>
        </p:spPr>
      </p:pic>
      <p:pic>
        <p:nvPicPr>
          <p:cNvPr id="5128" name="Picture 8" descr="D:\Фото\С телефона\Садик\3101201526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716" y="4941168"/>
            <a:ext cx="1837099" cy="1377548"/>
          </a:xfrm>
          <a:prstGeom prst="rect">
            <a:avLst/>
          </a:prstGeom>
          <a:noFill/>
        </p:spPr>
      </p:pic>
      <p:pic>
        <p:nvPicPr>
          <p:cNvPr id="5129" name="Picture 9" descr="D:\Фото\С телефона\Садик\3101201526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04212" y="4606180"/>
            <a:ext cx="2280234" cy="1709832"/>
          </a:xfrm>
          <a:prstGeom prst="rect">
            <a:avLst/>
          </a:prstGeom>
          <a:noFill/>
        </p:spPr>
      </p:pic>
      <p:pic>
        <p:nvPicPr>
          <p:cNvPr id="5131" name="Picture 11" descr="D:\Фото\С телефона\Садик\3101201526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56176" y="2052036"/>
            <a:ext cx="2136160" cy="1601799"/>
          </a:xfrm>
          <a:prstGeom prst="rect">
            <a:avLst/>
          </a:prstGeom>
          <a:noFill/>
        </p:spPr>
      </p:pic>
      <p:pic>
        <p:nvPicPr>
          <p:cNvPr id="5132" name="Picture 12" descr="D:\Фото\С телефона\Садик\31012015256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18598" y="4698527"/>
            <a:ext cx="2160686" cy="16201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Информация для родителей.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пдд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270393" y="2408701"/>
            <a:ext cx="2327646" cy="3332163"/>
          </a:xfrm>
        </p:spPr>
      </p:pic>
      <p:pic>
        <p:nvPicPr>
          <p:cNvPr id="1026" name="Picture 2" descr="D:\Фото\С телефона\Садик\310120152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060967">
            <a:off x="1480298" y="3637406"/>
            <a:ext cx="2836270" cy="2126775"/>
          </a:xfrm>
          <a:prstGeom prst="rect">
            <a:avLst/>
          </a:prstGeom>
          <a:noFill/>
        </p:spPr>
      </p:pic>
      <p:pic>
        <p:nvPicPr>
          <p:cNvPr id="6" name="Рисунок 5" descr="12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307901">
            <a:off x="1249161" y="1964329"/>
            <a:ext cx="1800200" cy="180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po-PDD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69099" y="2667000"/>
            <a:ext cx="4731265" cy="3332163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136904" cy="1584176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80728"/>
            <a:ext cx="8424936" cy="509939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Вид проекта: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познавательно-игровой, групповой.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Продолжительность: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 недели (краткосрочный)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Участники: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дети младшей группы, педагоги: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Кутлимурадова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Елена Ивановна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Васькович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Ирина Николаевна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родители.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 проекта: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Формировать  у детей навыки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осознанного безопасного поведения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улицах большого города.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018-300x3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4128" y="3429000"/>
            <a:ext cx="2664296" cy="266429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ЗАДАЧИ ПРОЕКТА.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 Дать детям представление о разновидностях транспорта.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 Отметить характерные отличительные признаки транспорта.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3. Формировать у детей представление о правилах поведения на проезжей части.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4. Познакомить с сигналами светофора и пешеходным переходом.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5. Развивать внимание, память, мышление, речь, мелкую моторику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6. Приучать детей выполнять правила, действовать в коллективе.</a:t>
            </a: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7. Активизировать словарь: светофор, зеленый (красный, желтый) цвет, руль, безопасность, дорога, транспорт, тротуар, проезжая часть, обочина, пешеходный переход, перекрёсток);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endParaRPr lang="ru-RU" sz="24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Принцип построения проекта: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Принцип интеграции образовательных областей в соответствии с возрастным возможностями и особенностями детей.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Принцип доступности, последовательности и систематичности.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Принцип наглядности.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Принцип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переемственности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взаимодействия с ребёнком в условиях ДОУ и семьи.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ПЛАН-СХЕМА ПРОЕКТА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554162"/>
            <a:ext cx="8812088" cy="4827165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563888" y="2996952"/>
            <a:ext cx="2016224" cy="158417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ПДД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4788024" y="4653136"/>
            <a:ext cx="72008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 flipV="1">
            <a:off x="3059832" y="3645024"/>
            <a:ext cx="504056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5436096" y="2996952"/>
            <a:ext cx="36004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4" idx="3"/>
          </p:cNvCxnSpPr>
          <p:nvPr/>
        </p:nvCxnSpPr>
        <p:spPr>
          <a:xfrm flipH="1">
            <a:off x="2843808" y="4349131"/>
            <a:ext cx="1015349" cy="5360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 flipV="1">
            <a:off x="3563888" y="2852936"/>
            <a:ext cx="288032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5652120" y="4005064"/>
            <a:ext cx="432048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Овал 20"/>
          <p:cNvSpPr/>
          <p:nvPr/>
        </p:nvSpPr>
        <p:spPr>
          <a:xfrm>
            <a:off x="5436096" y="1844824"/>
            <a:ext cx="2520280" cy="12744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Пополнить предметно- развивающую среду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3563888" y="5013176"/>
            <a:ext cx="2736304" cy="11521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Создать картотеку игр: дидактических,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подвижных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395536" y="2924944"/>
            <a:ext cx="2664296" cy="122413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ПОДОБРАТЬ ИЛЛЮСТРАЦИИ  «Дорожная безопасность» 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1763688" y="1628800"/>
            <a:ext cx="2736304" cy="122413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Оформить выставку детских работ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6084168" y="3717032"/>
            <a:ext cx="2376264" cy="100811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Подготовить информацию для родителей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467544" y="4437112"/>
            <a:ext cx="2448272" cy="136815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Разработать перспективный план игр-занятий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Реализация проекта.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одержимое 19"/>
          <p:cNvSpPr>
            <a:spLocks noGrp="1"/>
          </p:cNvSpPr>
          <p:nvPr>
            <p:ph idx="1"/>
          </p:nvPr>
        </p:nvSpPr>
        <p:spPr>
          <a:xfrm>
            <a:off x="251520" y="1484784"/>
            <a:ext cx="8640960" cy="48965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ФОРМЫ СОВМЕСТНОЙ ДЕЯТЕЛЬНОСТИ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195736" y="2060848"/>
            <a:ext cx="936104" cy="1512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940152" y="1988840"/>
            <a:ext cx="1584176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3131840" y="2132856"/>
            <a:ext cx="216024" cy="20882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436096" y="2276872"/>
            <a:ext cx="792088" cy="24482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4283968" y="1988840"/>
            <a:ext cx="0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Овал 20"/>
          <p:cNvSpPr/>
          <p:nvPr/>
        </p:nvSpPr>
        <p:spPr>
          <a:xfrm>
            <a:off x="323528" y="3501008"/>
            <a:ext cx="2160240" cy="93610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игровая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2051720" y="4437112"/>
            <a:ext cx="3240360" cy="120243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коммуникативная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5436096" y="4941168"/>
            <a:ext cx="3240360" cy="100811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Познавательно-исследовательская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6012160" y="3212976"/>
            <a:ext cx="2642592" cy="914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трудовая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3347864" y="2996952"/>
            <a:ext cx="2376264" cy="100811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двигательная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Овал 34"/>
          <p:cNvSpPr/>
          <p:nvPr/>
        </p:nvSpPr>
        <p:spPr>
          <a:xfrm>
            <a:off x="251520" y="2204864"/>
            <a:ext cx="2448272" cy="108012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продуктивная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6" name="Прямая со стрелкой 45"/>
          <p:cNvCxnSpPr/>
          <p:nvPr/>
        </p:nvCxnSpPr>
        <p:spPr>
          <a:xfrm flipH="1">
            <a:off x="2339752" y="1988840"/>
            <a:ext cx="36004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155632" cy="73955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УЧИМСЯ, ИГРАЯ!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Фото\ДСАД\DSC0916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724492">
            <a:off x="4642196" y="2575830"/>
            <a:ext cx="3852264" cy="2889198"/>
          </a:xfrm>
          <a:prstGeom prst="rect">
            <a:avLst/>
          </a:prstGeom>
          <a:noFill/>
        </p:spPr>
      </p:pic>
      <p:pic>
        <p:nvPicPr>
          <p:cNvPr id="6" name="Рисунок 5" descr="mult4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1412776"/>
            <a:ext cx="3130706" cy="396276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135416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ВСЯ ДЕЯТЕЛЬНОСТЬ В ПРОЕКТЕ ОСУЩЕСТВЛЯЕТСЯ ЧЕРЕЗ ИНТЕГРАЦИЮ ОБРАЗОВАТЕЛЬНЫХ ОБЛАСТЕЙ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844824"/>
            <a:ext cx="8136904" cy="4680519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Речевое развитие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Познавательное развитие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Социально – коммуникативное развитие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Художественно – эстетическое развитие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Физическое развитие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 этап – подготовительный.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Пополнить предметно- развивающую среду: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Различными видами транспорта;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Атрибутами для игр по ПДД;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Макет улицы с пешеходным переходом;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Иллюстрации, картинки для рассматривания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468</TotalTime>
  <Words>348</Words>
  <Application>Microsoft Office PowerPoint</Application>
  <PresentationFormat>Экран (4:3)</PresentationFormat>
  <Paragraphs>79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Corbel</vt:lpstr>
      <vt:lpstr>Times New Roman</vt:lpstr>
      <vt:lpstr>Wingdings</vt:lpstr>
      <vt:lpstr>Параллакс</vt:lpstr>
      <vt:lpstr>Презентация проекта:  «Всем ребятам надо знать, как по улице шагать»      Составили: Кутлимурадова Елена Ивановна, Васькович Ирина Николаевна  САНКТ-ПЕТЕРБУРГ 2015ГОД</vt:lpstr>
      <vt:lpstr>  </vt:lpstr>
      <vt:lpstr>ЗАДАЧИ ПРОЕКТА.</vt:lpstr>
      <vt:lpstr>Принцип построения проекта:</vt:lpstr>
      <vt:lpstr>ПЛАН-СХЕМА ПРОЕКТА</vt:lpstr>
      <vt:lpstr> Реализация проекта.</vt:lpstr>
      <vt:lpstr>УЧИМСЯ, ИГРАЯ!</vt:lpstr>
      <vt:lpstr>ВСЯ ДЕЯТЕЛЬНОСТЬ В ПРОЕКТЕ ОСУЩЕСТВЛЯЕТСЯ ЧЕРЕЗ ИНТЕГРАЦИЮ ОБРАЗОВАТЕЛЬНЫХ ОБЛАСТЕЙ</vt:lpstr>
      <vt:lpstr>1 этап – подготовительный.</vt:lpstr>
      <vt:lpstr>2 этап – накопление знаний</vt:lpstr>
      <vt:lpstr>ЧТЕНИЕ ХУДОЖЕСТВЕННОЙ ЛИТЕРАТУРЫ рассматривание картин, иллюстраций</vt:lpstr>
      <vt:lpstr>Наше творчество</vt:lpstr>
      <vt:lpstr>НАПОЛНЯЕМОСТЬ УГОЛКА ПДД </vt:lpstr>
      <vt:lpstr>ПОСОБИЯ, ИГРЫ, ЛИТЕРАТУРА</vt:lpstr>
      <vt:lpstr>Информация для родителей.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Составили воспитатели ГБДОУ №126 Невского района Г.санкт-петербурга кутлимурадова елена ивановна васькович ирина николаевна г</dc:title>
  <dc:creator>Йося</dc:creator>
  <cp:lastModifiedBy>Елена</cp:lastModifiedBy>
  <cp:revision>55</cp:revision>
  <dcterms:created xsi:type="dcterms:W3CDTF">2015-01-28T18:06:08Z</dcterms:created>
  <dcterms:modified xsi:type="dcterms:W3CDTF">2019-10-13T17:39:32Z</dcterms:modified>
</cp:coreProperties>
</file>