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2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7801-D94C-427F-9024-D826554C166A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156-029C-477F-B7CC-411B8B4BC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207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7801-D94C-427F-9024-D826554C166A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156-029C-477F-B7CC-411B8B4BC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101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7801-D94C-427F-9024-D826554C166A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156-029C-477F-B7CC-411B8B4BC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841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7801-D94C-427F-9024-D826554C166A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156-029C-477F-B7CC-411B8B4BC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594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7801-D94C-427F-9024-D826554C166A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156-029C-477F-B7CC-411B8B4BC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15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7801-D94C-427F-9024-D826554C166A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156-029C-477F-B7CC-411B8B4BC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150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7801-D94C-427F-9024-D826554C166A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156-029C-477F-B7CC-411B8B4BC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233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7801-D94C-427F-9024-D826554C166A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156-029C-477F-B7CC-411B8B4BC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872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7801-D94C-427F-9024-D826554C166A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156-029C-477F-B7CC-411B8B4BC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500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7801-D94C-427F-9024-D826554C166A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156-029C-477F-B7CC-411B8B4BC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604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7801-D94C-427F-9024-D826554C166A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156-029C-477F-B7CC-411B8B4BC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789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77801-D94C-427F-9024-D826554C166A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C5156-029C-477F-B7CC-411B8B4BC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394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chudesalegko.ru/vitaminy-polza-dlya-zdorovya-i-istochniki-vitaminov-v-kakix-produktax-soderzhatsya/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40632"/>
            <a:ext cx="9144000" cy="127534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Презентация во второй младшей группе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52084" y="3602038"/>
            <a:ext cx="4411579" cy="1655762"/>
          </a:xfrm>
        </p:spPr>
        <p:txBody>
          <a:bodyPr/>
          <a:lstStyle/>
          <a:p>
            <a:r>
              <a:rPr lang="ru-RU" dirty="0" smtClean="0"/>
              <a:t>Подготовила :</a:t>
            </a:r>
          </a:p>
          <a:p>
            <a:r>
              <a:rPr lang="ru-RU" dirty="0" err="1" smtClean="0"/>
              <a:t>Ефременкова</a:t>
            </a:r>
            <a:r>
              <a:rPr lang="ru-RU" dirty="0" smtClean="0"/>
              <a:t> Н.В.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11706"/>
            <a:ext cx="12135852" cy="5446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464842" y="3105835"/>
            <a:ext cx="25988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Подготовила :</a:t>
            </a:r>
          </a:p>
          <a:p>
            <a:r>
              <a:rPr lang="ru-RU" dirty="0" smtClean="0"/>
              <a:t>          </a:t>
            </a:r>
            <a:r>
              <a:rPr lang="ru-RU" dirty="0" err="1" smtClean="0"/>
              <a:t>Ефременкова</a:t>
            </a:r>
            <a:r>
              <a:rPr lang="ru-RU" dirty="0" smtClean="0"/>
              <a:t>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0320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</a:t>
            </a:r>
            <a:r>
              <a:rPr lang="ru-RU" sz="6000" b="1" dirty="0" smtClean="0">
                <a:solidFill>
                  <a:srgbClr val="C00000"/>
                </a:solidFill>
              </a:rPr>
              <a:t>Сказка «Курочка Ряба»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00" y="1751095"/>
            <a:ext cx="3320215" cy="50347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838" y="1751095"/>
            <a:ext cx="3440530" cy="51069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032" y="1751096"/>
            <a:ext cx="3553325" cy="503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55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133725" cy="3505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881" y="-64168"/>
            <a:ext cx="3143250" cy="35052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354" y="1"/>
            <a:ext cx="3143250" cy="3505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116" y="3505200"/>
            <a:ext cx="3143250" cy="33527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421" y="3505201"/>
            <a:ext cx="314325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141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41" y="409074"/>
            <a:ext cx="5005137" cy="53660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853" y="409074"/>
            <a:ext cx="5759115" cy="5366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067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69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</a:t>
            </a:r>
            <a:r>
              <a:rPr lang="ru-RU" b="1" dirty="0" smtClean="0">
                <a:solidFill>
                  <a:srgbClr val="C00000"/>
                </a:solidFill>
              </a:rPr>
              <a:t>Блюда из яиц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AutoShape 8" descr="data:image/jpeg;base64,/9j/4AAQSkZJRgABAQAAAQABAAD/2wCEAAkGBxISEhUSEhISEBUVEBUQFRUVFQ8VFQ8QFRUWFhUVFRYYHSggGBolHRUVITEhJSkrLi4uFx8zODMtNygtLisBCgoKDg0OGhAQGi0lHyAtLS0tLS0tLS0tLS0tLS0tLS0tLS0tLS0tLS0tLS0tLy0tLS0tLS0tLS0tLS0tLS0tLf/AABEIALEBHAMBIgACEQEDEQH/xAAcAAABBQEBAQAAAAAAAAAAAAADAQIEBQYABwj/xAA7EAACAQIDBQUHAwMDBQEAAAAAAQIDEQQhMQUSQVFhBnGBkfATIjKhscHRFELhYnLxQ1KSBxYjM4IV/8QAGgEAAgMBAQAAAAAAAAAAAAAAAgMAAQQFBv/EAC0RAAICAQMCBAYBBQAAAAAAAAABAhEDEiExBEEFEzJRFCJCYXGh8YGxwdHh/9oADAMBAAIRAxEAPwDxO7Y7dZp8NsPmg/8A+VFMyvqo9jQunkZijgpy4ElbIn1Nng8JCK0L3s/sP9TUslaCeb+wr4mUpVFBvBGKuTMHsTsfXxMrQi7cZPRHqHZ7/plRpJSq/wDkl10R6Bs3ZVOhBRhFKyD1EbYp9zK/sU1DZdKmrQhGPckLOK5E6sQqqCKIlREadJMlTQxRBZCurbOhLWKfgU+0Ng2zivA1kaY/2NxGTCpLcOGSUeDy/EUUnZqzFoWjwNV2n2Fde0hqs+8zVPI5uWEsbo6GLIpqxalRMhVZLkTnFHYfZNWq/cg314Co23QyTS5IVCnnoWNKPQv9n9j5rOckuiLGXZ5Jamn4fK+wh54Iyl0CqRjyNFX2DyZV4nY1VfD7wqXT5V2Cjng+5T1MPB8BlHBxTuh9anODtNOPePp1UAnJMa6aLPCVOBquzeLs7GPw/Mv+z8W6iN0G1JMwTWzPRKVS6HgcMskGR0EZxrYxsK4gpIjIMkwTY6TByYDIc5A5zEkwU2BJEOdYDVxiQysysxFxTnKKLSJdXGdQDxnUrJXFURPnyYelHnyxCHPMlU+z80GWxqgny2joeYvcrqNKU5qEc3J7qPbOy+x44ejGNs7Xb5viYnsL2eft/aTzUVl3viepKJu6bHS1MxZ8mp0gckRqqJUiNVNQgh1SJVRLqEWoUQiSR0YhHEVRBbIdGIRI5RFYDlRQGvFNNPiefbTwe5VcVxeRv6sxmyNhqpV9vNXSyivuZcsHlaSH4cmh2VHZ3si5WqVtNVH8m0oYGEFaMUkT1Cw2SNePFHGqQE5ubtkOpAiVYE+oiLUQwAra1MiukWNWILdKohAxGz6daLhUin15GRx3Z2VGfOLeT+zN/GmhcRhlOLi+Rnz4FNWuRuPK4P7GFpYbdRdbBaUyHWoyjJxa0dguFW7JMXhWqKfdF5HT/JvaM8h7qFbg8ReKCyrGwSTHWE9qiF7YT2pCEiUgUpAnUGymA2QWUhkmMlMY5g2QZWIdVEmrIi1pZASSLRX1dREyHiMWt6w6OIXMxakmNokOIm8JWuRXJmqc6YcY2brsnRtT3ubNBulH2Tlegi7bNcPSjPLkFUiRKhKqyItQsoiVCNMk1CNNAsgNoVISTGOslz8gXZAo2bBfq487d9xlSsmsmmIm6RECknOaiuLt4Guw1FRikuCMv2fW/Wb/ANq+bNcX0qtOXuXIawUiRMjTkaygNQi1CTUkRajBIR6gILIY0UQ6KCoHEIEiFLt1JNS5ldCSZP7TRvBdGZ3A1XezMkZqOZxfcdpuFl9gsW45MtI17meqIFDaDg7MbKeh/YWlZpnUE9oU9HacZcSRHEp8QlJNbA1RPdUT2pE9sI6oDZdEmVQY6hGdUa6gpyLolORB2jU3YthPbpaszfabbMVFxTz0JKSqy4xbZl8ftZ+0dmNjt58ysmt67AuiZqizVpaPW2gUoEtISrTyHS3ARe9jsWrSp36o00meV4TFyo1VUXB2a5o9KweI9pCMknZq+Y7psymtPdC82Nxd+4SbBSQfdEaNIkiSpA5UiZJAZoohDnTI9SmTZojzRCFdWpEOpQRaVERZxKaIP2NiVRk7xvfV8f5NVRrxmrxdzJKBJwtSUHloSKpUiGmnUItWoiN+q3kRqtcjlRCRUqgXUIs64z2wDyIhJbEAxqD1Imog9D7griTmEpEKLtRid2KXNmXniXqkWPanEb01HkVdFpa5nOzwcp2jZhaUNybhNovSWQ/HTjJa2IzlFkHEwad08g8fUNfLNbFSxJ7xB1lOOabOpbclHVk2lJSjZlNtHZjzcS24P0uitMl6kXNHtMuJLj2hhzPPa9KcdUwEK0upKl2ZVRPSZbfhzIlftNFcTBuu+oCVTMDy5Pkv5Ea7G9o5SVomdr1pSd5O4GFQdvlrGwtcVwEUxHVOjFsIqD5BpQjyDqkz1+EQsqd1YEmTMDSdScYri/JcQ2uwPG4TYXZ9Tl7SorxT91f7n16GuUbC0qSilFaJWQSUDRixLGqQqc3J7gWMYSSBsMAZIDILIDNkIBmAmHmAmQhHqEaaJNQjyQNkGRDQGJD4F2QMiDWrZk6JT7XluyvzQjqHUdQUVbHusKqhVfqAkcSZI5bDcS2p1AqqFdhd+p8EXLrwXeyyp7Ll+6SXSOfzZphb4QtoSVdIg47HqMW+hZx2ZDjvS73+Aq2ZS13Ffxf1G6Jk2PPZYerVk5bknd8g9PYtV8Eu9m9qYBcHb6EGrhZR1z6oz5ksUdTTf4Gxm3sjLrYM/wDdEbPYFTg4s0bH7jOXLxOHaH7HeXL3MdV2FWi8kn3MDUwtWK96EvK5tm7aj45hQ6/BL1JolTR5zWop6xI2DwFNys0ek1sJTl8UE+titxHZmm3eD3X8jbHGpq8crK86vUjLVuz0HmkVWM7PLgbWrgatPWN1zWZBrq6FSWSAyMoyM1gthq2YXE7BsrpEidWUZlvRr3WYpynfI2kuEYpRalu2Lqjs+TV7EmWFXtL24lzSmktCOVkcqLqLL7svTTnKXKNvN/wZyVRIv+x1e7qLjaL+p0oepGKfBq1kcpjbiNmwQOeeoCogjYCbKIDmBmEmwE2UQHMDNhJsBNlEBTBMfNgrg2QWw6Iy4tyrIGUjP9p627u+P2LveMJ21xe9VjBP4Y525v8AwjNnlcKG4Y6poFLHGv7MbF34KtWWTzhB/ujwlLo+C8TK9hez8sTW9pVzoU3eSf8Aq1NYw7uL6WXE9WqMHpen+qX9BmeSj8qAKKWSSS5LJCNnSfroR41GpN6q1uneuQPW+Iw6dUlb/sLx4nIdOR0aoxU7aO93e/O7Ocru3Nb0fLNeWfmc+PjE0k5JDfh12Dxqpj0yFuppvRp2duD4PuYP9RKHxZp/u/Jv6fxPDlpPYVPDJB8Tg0845P5MrpS4PK2pcUqqZG2lhN5b0fiWv9S/InxDw9ZI68S37r3/AOhYstbSKudRW1B4Ko3J3+FcevIa6dtYvyEjNJW0Xiedn0+WL3VGtTi0S41Dt/3stH8mBUlzHxRr6WWfHJOIuai1uTSJi9m06nCz5oNTuER6iE9Ud0YnszKbR2S4Ztby5/kg2Ru3FNWaujK7awCpSTXwyzXRi8mGLVjYZGVbpjk2hd8cpGd4EO1ss9x8yy2FiPY1YybyfuvuZESHbg3h2DyeiKQjZQbB2nkqU3mvhfNci8cjbGepGZppnSkBkx8pAZSI2UNmwMmOnIBORVkGzYCbHTkAqSBbIMmwTkdOYCUxcpFpB98XeIUqxCx20o04tt2EyyhKJM2ntGNKDk3p82ef4nEb8nJ5yk797eiHbT2k60ru6itF92L2cpqeLw8XmniKd+5ST+whtzZrxRUFZ7FsbZyw9CnSVvdj739U3nN+dwlafrmyRXZFitZPhdL7s19Vl8nH8vPYyRWqW4OtlxzXHvBRaz9XuNqyv4sdHTLLK3ryPI5pOc248m6KpDZN2XHNpc7cL/MbN5X4p3XRrgG3cr8/TIuIfDx7heTG4R/ISdsWvLcbfB5Nc1qhaclOLSTeXzOxEd6nfkt196FwNLdSS1et+DE47Umu3+wnTQJwdKSvpL5PkWNKVyNjau+nHje66DcBUuj1vhnUrJHTd0YM0K3ExlCzutH8mRt31kW8oJqz4lTUVm0+B0J7CTlFcl5D0C3hVIFSXsQOdYEpC74epEDGV7RYxTnurSOXjxLDa21d1bsX7z+Rm5594uc09kNhHuDOsJY5Jihhfwqc0GjIk1tkzj8L3l5MZTwz/dddOILTL2Opwb9aF9gtotLdnn/V+SrQrkEm4lNWaL2yegKUyihiXHR+AZbR5oNZV3FvE+xZTmAnMiSx0XxAzxS5lvIgdDJE6hGqVCPVxSIOIxqWrS72JlmQSgyZVrpECtiyk2j2hpRv76b5J3fyM9jNvVZ5QW4ub1/gS5SlwOjjNLtLbcaa1u+CWplsZj51XeT7lwRCjSk3d3b5viHjRZKoYo0N3yd2axqp43DN6fqqUX03pqP3K+pFgXCSalHJpqUXykndPzRcaTsOj6LxjsCqq0d3pl38RcNilXpUq0dKkI1O7eSdvsMedPqn4ifFZPavYy4VXJClqOm7Rb9esx1VZ35/IZOWVuR5+DSts1jdmYlThuPKcbuz4q4taHHk8+4E6aedkmuPFPmmHlG/R2zt8xUskmkqsJ1doFRrrNcGrePCweUW2npez8SvxNFQSvd53vpmuRYbLk3Dfemkb8tBeODnPSXKkrFULZ9dedrEfCZSkurD0p5OLv7rvn60A4NXk31O94ZayR/H8/sy5uGWMSv2rC1p+D+xYxQLHUt6nOK1cXb+5Zr52PRyVxZjRRKod7Ux77St6U34uxz2pWno1FdPyYfMH+UzW1cZGOrSKrF7XcsoZLmUlpau8n1ZJgynkbDWNIWUuOoJsM0gNVpd4Iew2THQkAv14nNsNWU0eqONxamGTOi9A9zSlYplZVwC4ZfNEKvQkuF+7Mv2kClTBcSkzONA2i+r4JS4eWTKrF4Jp2i/PXzFShQxSIFVrRZlfXwSlz8HYn1oNWumgMGxTiMUipq7Iv8Aun/ykv8AJBrdnoy1u+9tml31xyFdn6+5WkvWzKf9vRjohy2OtbGmlEHOK9akovWzN1Nn2ySBfoUuBo50U/WoKWD4g0y1Iof0S5Df0S5eReSoc0KqK4oFl6jS/wDT/F3oyw8nnTbnDrTk7teEr/8AJGjatfldt9E7XMFs2q6VSNSLzT05rin3m/jONWG/HSUfLg13jZ4/PxUvVHgzz+WV9mRKkfG+afP1YA1f6EqjG6cXrH1kBqx95dVd9Vx8Ueby4nFav1/gepWD3QsEMy7kGjHLnmBCG+xbYLE4ffVh2HdoqPGFo964P1yFVQjOreTcc02r8LNO114fRDYQSkmuX2Kb2objJveSjq/kuJMwtOyB0aGd3qS4xPQ9D0rxXOXL/Rjy5NWyCRQpyFZ00JPIcXh92pNJZKpNdyUmh1J+BOxtnUqPnUm/ByYGyf2OW+TfewsZD3EE6fI6U2tSygs5WI1xN/PMdJ8Q0imDl+Dp6j3y9ZieyuEUz1GDD3IyQZTHoW9x7kJc4RhgjyrxcvefL+CwVyuxb95isvAcORlov1lzI1bZ0eGXVaeRIFbsJU/cNop8TgpLNZrp+CLbvXTqsmaOVnqCnh4z1SeeV7XtbNhbMrdGf3nz6Doq2pZ1tmNfC/B8O5ogVqMo/Emu/wDILiXYzdQjiIOiDRDtzpca6KfT6Bt45NAtBJgfY2LfYe0HSe684S1/pfMrHK2jFg7FKeiVotx1Lc286afvRfiuRGlTfHOxSbM2s6Xuy96HLjHqjR0qsZrei00zQ8eHqVutzO9eP8ECdF8LrusPw9GytrlYmuAxxErwrAndMnnyqiL+lXHUNGkkFRxsx9NixeiNC5Tb5GKI5IU4dQAqI208UqdKc+UXbrLRLzsHbMf2u2rvP2MM7Zz7+C8AMktEbDxx1Oigf0+bGt8dRN/hoJP192c5GwXe4+v8AZVk/IFUqX7vqIo9VcNFBE/q/odJ/YFFu+WYeN7ZrpzQRR1te64WCsPilnxyDxw0pZrQsouti7alKjGT99uPHJtrVd5YUe0tC6hOapSeSjPK75J6Mz+DSo1HTl8E3df0y5kDtzsRVsNUazlBby/+c/oZ8WVp02NyRXKPR6VS6vcc5nn/AGQwNbCUIf8AkqT3oqTUpSlFXWiT0NLh9uReU1uP5PuZqWRCHBl6pkDFP3n64BYVk9GR6+pMkrRIrcbr5C3BwY++QkYKxq+518hEs/JkIHT62Ekss/ocKg1JgtEGvs6DzXu92nkQKmAnH+vu18n9i9aXcNsibMozsstcu/gxjd/XyL3EUVLWz8PoyFLZa/Y93o8156lOJaIkYISSD1KM45NX66oYmuVhbiGpAZR6/wAC4bG1KTvFtc09H4cQsog3GwDi07QaaezL/Bdo6csqnuPr8Pgy1jWjJXTTMJOPTyCYGnJO8Jyiujyl4aD8fVTW0lYqfTwe6dG4uLczK2lVjykMnt+ov9O/c19zV8TDuI8mRqHIHOqlqzJVO0dZ5Knbvf2SK3E4yvUylJrpHJFPqY/SiLA+5ebb7RJJwpZy0cuEf5MnJ3zbu9e/8khYZ/4/Iqoel+TNOUpu2PilHgjXt6+yATzyTa59Sw/SPTTmCeC0dvXiVTCtEJUx0aD1/JNVFX5eR0aSLRVkeFJ8vr+Aipc/sFS6/QcoS0X30LIJQw29K13bV6/IuqEMrZZZAsLRS7+PVkhSsQFuyBtrWHeTa/8A6qv9v2ZxxjfrY/6UTX8C/tX0KXanwvuOOHdkL7lhsn4af9q+haV9fA44Y/SV3G0x0dDjge5Z0Toa+uZxxZTDCxOOC7kOQsBDiyAavDv+w2H3f0OOJEjO/kqJ/F5iHEnwUh438M44GREDJFL4V3fY44GJcuBAU/uccWQi4jTwF/b4HHERHwP4DKnws44YuAEOpfChs/x9Djiyu4HEagpaI44BhLgZR1feSMJ8fgzji0RllA5HHFMt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329" y="2237873"/>
            <a:ext cx="3978442" cy="39784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4" y="1387642"/>
            <a:ext cx="3333583" cy="247048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074" y="1387642"/>
            <a:ext cx="3818021" cy="240297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4261686"/>
            <a:ext cx="3477829" cy="238776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128" y="4129256"/>
            <a:ext cx="3851967" cy="252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90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4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Полезные свойства яйца:</a:t>
            </a:r>
            <a:br>
              <a:rPr lang="ru-RU" b="1" dirty="0" smtClean="0"/>
            </a:br>
            <a:r>
              <a:rPr lang="ru-RU" sz="3100" dirty="0" smtClean="0">
                <a:solidFill>
                  <a:srgbClr val="C00000"/>
                </a:solidFill>
              </a:rPr>
              <a:t>1.</a:t>
            </a:r>
            <a:r>
              <a:rPr lang="ru-RU" sz="3600" dirty="0" smtClean="0">
                <a:solidFill>
                  <a:srgbClr val="C00000"/>
                </a:solidFill>
              </a:rPr>
              <a:t>Яйца обеспечивают организм необходимыми </a:t>
            </a:r>
            <a:r>
              <a:rPr lang="ru-RU" sz="3600" dirty="0" smtClean="0">
                <a:solidFill>
                  <a:srgbClr val="C00000"/>
                </a:solidFill>
                <a:hlinkClick r:id="rId2" tooltip="ВИТАМИНЫ: польза для здоровья и источники витаминов (в каких продуктах содержаться)."/>
              </a:rPr>
              <a:t>витаминами</a:t>
            </a:r>
            <a:r>
              <a:rPr lang="ru-RU" sz="3600" dirty="0" smtClean="0">
                <a:solidFill>
                  <a:srgbClr val="C00000"/>
                </a:solidFill>
              </a:rPr>
              <a:t> и минералами, способствуют укреплению иммунной системы.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2.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Куриные яйца благоприятно влияют на зрение.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3.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Куриные яйца положительно влияют на состояние зубов, ногтей и волос.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4.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Куриные яйца положительно влияют на работу головного мозга, улучшают память и умственные способности.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5</a:t>
            </a:r>
            <a:r>
              <a:rPr lang="ru-RU" sz="3600" dirty="0" smtClean="0">
                <a:solidFill>
                  <a:srgbClr val="C00000"/>
                </a:solidFill>
              </a:rPr>
              <a:t>. Способствуют укреплению кости и полезны для мышц.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6.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Яйца — необходимый продукт в рационе питания спортсменов и людей, занятых тяжелым физическим трудом.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9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19811" cy="6857999"/>
          </a:xfrm>
          <a:prstGeom prst="rect">
            <a:avLst/>
          </a:prstGeom>
        </p:spPr>
      </p:pic>
      <p:pic>
        <p:nvPicPr>
          <p:cNvPr id="3" name="da762dfb0301e6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253537" y="18849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567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4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27</Words>
  <Application>Microsoft Office PowerPoint</Application>
  <PresentationFormat>Широкоэкранный</PresentationFormat>
  <Paragraphs>16</Paragraphs>
  <Slides>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во второй младшей группе</vt:lpstr>
      <vt:lpstr>            Сказка «Курочка Ряба»</vt:lpstr>
      <vt:lpstr>Презентация PowerPoint</vt:lpstr>
      <vt:lpstr>Презентация PowerPoint</vt:lpstr>
      <vt:lpstr>Презентация PowerPoint</vt:lpstr>
      <vt:lpstr>                     Блюда из яиц</vt:lpstr>
      <vt:lpstr>           Полезные свойства яйца: 1.Яйца обеспечивают организм необходимыми витаминами и минералами, способствуют укреплению иммунной системы. 2. Куриные яйца благоприятно влияют на зрение. 3. Куриные яйца положительно влияют на состояние зубов, ногтей и волос. 4. Куриные яйца положительно влияют на работу головного мозга, улучшают память и умственные способности. 5. Способствуют укреплению кости и полезны для мышц. 6. Яйца — необходимый продукт в рационе питания спортсменов и людей, занятых тяжелым физическим трудом. 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во второй младшей группе</dc:title>
  <dc:creator>Ефременковы</dc:creator>
  <cp:lastModifiedBy>Ефременковы</cp:lastModifiedBy>
  <cp:revision>6</cp:revision>
  <dcterms:created xsi:type="dcterms:W3CDTF">2019-10-06T11:18:38Z</dcterms:created>
  <dcterms:modified xsi:type="dcterms:W3CDTF">2019-10-06T11:59:23Z</dcterms:modified>
</cp:coreProperties>
</file>