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Annabelle" pitchFamily="66" charset="0"/>
              </a:rPr>
              <a:t>Вода и жизнь</a:t>
            </a:r>
            <a:endParaRPr lang="ru-RU" sz="6000" dirty="0">
              <a:latin typeface="Annabelle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332656"/>
            <a:ext cx="3767378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dirty="0" smtClean="0">
                <a:latin typeface="Annabelle" pitchFamily="66" charset="0"/>
              </a:rPr>
              <a:t>Пожелание</a:t>
            </a:r>
            <a:endParaRPr lang="ru-RU" sz="5400" dirty="0">
              <a:latin typeface="Annabelle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1533465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+mj-lt"/>
              </a:rPr>
              <a:t>Вы слыхали о воде?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Говорят она везде.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В луже, в море, в океане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И в водопроводном кране.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Как сосулька </a:t>
            </a:r>
            <a:r>
              <a:rPr lang="ru-RU" sz="2000" dirty="0" smtClean="0">
                <a:latin typeface="+mj-lt"/>
              </a:rPr>
              <a:t>замирает</a:t>
            </a:r>
            <a:r>
              <a:rPr lang="ru-RU" sz="2000" dirty="0" smtClean="0">
                <a:latin typeface="+mj-lt"/>
              </a:rPr>
              <a:t>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В лес туманом заползает,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Ледником в горах зовется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(В дом туманом к нам вползает,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На плите у нас кипит,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Растворяет сахар в чае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(Мы ее не замечаем).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Мы привыкли что вода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Наша спутница всегда!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Без нее нам не умыться,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Не наесться, не напиться,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Смею Вам я доложить: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Без нее нам не прожить.</a:t>
            </a:r>
            <a:endParaRPr lang="ru-RU" sz="2000" dirty="0">
              <a:latin typeface="+mj-lt"/>
            </a:endParaRPr>
          </a:p>
        </p:txBody>
      </p:sp>
      <p:pic>
        <p:nvPicPr>
          <p:cNvPr id="108546" name="Picture 2" descr="https://i2.wp.com/ds04.infourok.ru/uploads/ex/019a/00158569-3d8348a8/hello_html_m5812f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3965467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4b0/0003ae2f-738805f6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5589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https://ds04.infourok.ru/uploads/ex/0be0/0011980f-337a784b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s://ds04.infourok.ru/uploads/ex/0877/000622f6-f1a8d1fd/1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7383753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>
                <a:latin typeface="Annabelle" pitchFamily="66" charset="0"/>
              </a:rPr>
              <a:t>Три состояния воды</a:t>
            </a:r>
            <a:endParaRPr lang="ru-RU" sz="6000" dirty="0">
              <a:latin typeface="Annabelle" pitchFamily="66" charset="0"/>
            </a:endParaRPr>
          </a:p>
        </p:txBody>
      </p:sp>
      <p:pic>
        <p:nvPicPr>
          <p:cNvPr id="103426" name="Picture 2" descr="https://rosservis.spb.ru/d/mko-123-26_ice_26_water_un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4944"/>
            <a:ext cx="2736304" cy="2304256"/>
          </a:xfrm>
          <a:prstGeom prst="rect">
            <a:avLst/>
          </a:prstGeom>
          <a:noFill/>
        </p:spPr>
      </p:pic>
      <p:pic>
        <p:nvPicPr>
          <p:cNvPr id="103428" name="Picture 4" descr="https://slide-share.ru/image/455291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060848"/>
            <a:ext cx="2825874" cy="2304255"/>
          </a:xfrm>
          <a:prstGeom prst="rect">
            <a:avLst/>
          </a:prstGeom>
          <a:noFill/>
        </p:spPr>
      </p:pic>
      <p:pic>
        <p:nvPicPr>
          <p:cNvPr id="103430" name="Picture 6" descr="https://static8.depositphotos.com/1012235/840/i/950/depositphotos_8401542-stock-photo-water-molecul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429000"/>
            <a:ext cx="2520280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://do2.rcokoit.ru/pluginfile.php/528492/mod_page/content/11/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348880"/>
            <a:ext cx="6143625" cy="3095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814357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latin typeface="Annabelle" pitchFamily="66" charset="0"/>
              </a:rPr>
              <a:t>Свойства воды при нагревании</a:t>
            </a:r>
          </a:p>
          <a:p>
            <a:pPr algn="ctr"/>
            <a:r>
              <a:rPr lang="ru-RU" sz="4800" dirty="0" smtClean="0">
                <a:latin typeface="Annabelle" pitchFamily="66" charset="0"/>
              </a:rPr>
              <a:t> и охлаждении</a:t>
            </a:r>
            <a:endParaRPr lang="ru-RU" sz="4800" dirty="0">
              <a:latin typeface="Annabelle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http://otlichniktk.ru/uploads/product/18569/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7424"/>
            <a:ext cx="9144000" cy="7245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900igr.net/up/datas/198959/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https://ds04.infourok.ru/uploads/ex/0507/00011676-245c370f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5733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19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Вода и жизнь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и жизнь</dc:title>
  <dc:creator>User</dc:creator>
  <cp:lastModifiedBy>User</cp:lastModifiedBy>
  <cp:revision>3</cp:revision>
  <dcterms:created xsi:type="dcterms:W3CDTF">2019-10-13T12:36:28Z</dcterms:created>
  <dcterms:modified xsi:type="dcterms:W3CDTF">2019-10-13T13:04:55Z</dcterms:modified>
</cp:coreProperties>
</file>