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6" r:id="rId4"/>
    <p:sldId id="262" r:id="rId5"/>
    <p:sldId id="259" r:id="rId6"/>
    <p:sldId id="258" r:id="rId7"/>
    <p:sldId id="260" r:id="rId8"/>
    <p:sldId id="261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bg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D93-8F5C-4000-B6BB-6418EFFE7F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8BFB-2210-48AA-822C-C73AAF4B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D93-8F5C-4000-B6BB-6418EFFE7F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8BFB-2210-48AA-822C-C73AAF4B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D93-8F5C-4000-B6BB-6418EFFE7F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8BFB-2210-48AA-822C-C73AAF4B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D93-8F5C-4000-B6BB-6418EFFE7F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8BFB-2210-48AA-822C-C73AAF4B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D93-8F5C-4000-B6BB-6418EFFE7F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8BFB-2210-48AA-822C-C73AAF4B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D93-8F5C-4000-B6BB-6418EFFE7F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8BFB-2210-48AA-822C-C73AAF4B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D93-8F5C-4000-B6BB-6418EFFE7F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8BFB-2210-48AA-822C-C73AAF4B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D93-8F5C-4000-B6BB-6418EFFE7F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8BFB-2210-48AA-822C-C73AAF4B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D93-8F5C-4000-B6BB-6418EFFE7F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8BFB-2210-48AA-822C-C73AAF4B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D93-8F5C-4000-B6BB-6418EFFE7F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8BFB-2210-48AA-822C-C73AAF4B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D93-8F5C-4000-B6BB-6418EFFE7F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08BFB-2210-48AA-822C-C73AAF4B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2ED93-8F5C-4000-B6BB-6418EFFE7FE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08BFB-2210-48AA-822C-C73AAF4B4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dvorsportinfo.ru/articles/napadayushij-udar-v-volejbole-kak-vypolnyat-instrukciya-v-kartinkah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3059113" y="692150"/>
            <a:ext cx="4645025" cy="302488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Волейбол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95537" y="4221089"/>
            <a:ext cx="46805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Романенко Татьяна Леонидовна,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физической культуры МОУ СОШ№3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9" name="Picture 11" descr="i?id=147181529&amp;tov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1655763" cy="2016125"/>
          </a:xfrm>
          <a:prstGeom prst="rect">
            <a:avLst/>
          </a:prstGeom>
          <a:noFill/>
        </p:spPr>
      </p:pic>
      <p:pic>
        <p:nvPicPr>
          <p:cNvPr id="1027" name="Picture 3" descr="C:\Users\н\Desktop\ффффффф\DSC002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429000"/>
            <a:ext cx="4067944" cy="3429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Круговая тренировка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12776"/>
            <a:ext cx="8280920" cy="50679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7812360" y="3429000"/>
            <a:ext cx="792088" cy="79208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1187624" y="3212976"/>
            <a:ext cx="792088" cy="79208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267744" y="1412776"/>
            <a:ext cx="302433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99792" y="5805264"/>
            <a:ext cx="3528392" cy="482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4509120"/>
            <a:ext cx="2066528" cy="1008112"/>
          </a:xfrm>
          <a:prstGeom prst="rect">
            <a:avLst/>
          </a:prstGeom>
          <a:solidFill>
            <a:srgbClr val="00B05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 flipH="1" flipV="1">
            <a:off x="8532440" y="1772816"/>
            <a:ext cx="360040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 flipH="1">
            <a:off x="8532440" y="2276872"/>
            <a:ext cx="360040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>
            <a:stCxn id="12" idx="7"/>
            <a:endCxn id="14" idx="7"/>
          </p:cNvCxnSpPr>
          <p:nvPr/>
        </p:nvCxnSpPr>
        <p:spPr>
          <a:xfrm>
            <a:off x="8585167" y="1957204"/>
            <a:ext cx="0" cy="351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4" idx="1"/>
          </p:cNvCxnSpPr>
          <p:nvPr/>
        </p:nvCxnSpPr>
        <p:spPr>
          <a:xfrm>
            <a:off x="8820472" y="1772816"/>
            <a:ext cx="19281" cy="5356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Прямоугольник 59"/>
          <p:cNvSpPr/>
          <p:nvPr/>
        </p:nvSpPr>
        <p:spPr>
          <a:xfrm rot="10800000" flipV="1">
            <a:off x="5508104" y="2060849"/>
            <a:ext cx="3240360" cy="1238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ПРЫЖКИ НА СТЕНУ (ОДНОВРЕМЕННОЕ КАСАНИЕ РУКАМИ И НОГАМИ В ПОДПРЫГИВАНИЕ)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5508104" y="2060848"/>
            <a:ext cx="3218656" cy="12241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 rot="10800000" flipV="1">
            <a:off x="1331640" y="1916832"/>
            <a:ext cx="2952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Наступание</a:t>
            </a:r>
            <a:r>
              <a:rPr lang="ru-RU" dirty="0" smtClean="0"/>
              <a:t> на скамью поочередно правой, левой ногой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403648" y="1916832"/>
            <a:ext cx="2952328" cy="9361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771800" y="3140968"/>
            <a:ext cx="2376264" cy="9361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699792" y="3140968"/>
            <a:ext cx="2448272" cy="923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Выпрыгивание на баскетбольное кольцо  с двух ног.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283968" y="4509120"/>
            <a:ext cx="2808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Запрыгивание на маты</a:t>
            </a:r>
            <a:endParaRPr lang="ru-RU" sz="20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355976" y="4365104"/>
            <a:ext cx="2664296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Круговая стрелка 26"/>
          <p:cNvSpPr/>
          <p:nvPr/>
        </p:nvSpPr>
        <p:spPr>
          <a:xfrm rot="1440821">
            <a:off x="3851920" y="5301208"/>
            <a:ext cx="978408" cy="978408"/>
          </a:xfrm>
          <a:prstGeom prst="circular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300192" y="5589240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Прыжки через скамейку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300192" y="5589240"/>
            <a:ext cx="2232248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10800000">
            <a:off x="2051720" y="3212976"/>
            <a:ext cx="720080" cy="720080"/>
          </a:xfrm>
          <a:prstGeom prst="rightArrow">
            <a:avLst>
              <a:gd name="adj1" fmla="val 50000"/>
              <a:gd name="adj2" fmla="val 5343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9" name="Стрелка вправо 38"/>
          <p:cNvSpPr/>
          <p:nvPr/>
        </p:nvSpPr>
        <p:spPr>
          <a:xfrm rot="10800000">
            <a:off x="3635896" y="4221088"/>
            <a:ext cx="720080" cy="720080"/>
          </a:xfrm>
          <a:prstGeom prst="rightArrow">
            <a:avLst>
              <a:gd name="adj1" fmla="val 50000"/>
              <a:gd name="adj2" fmla="val 5343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0" name="Стрелка вправо 39"/>
          <p:cNvSpPr/>
          <p:nvPr/>
        </p:nvSpPr>
        <p:spPr>
          <a:xfrm rot="18360439">
            <a:off x="4457547" y="1844454"/>
            <a:ext cx="571074" cy="720080"/>
          </a:xfrm>
          <a:prstGeom prst="rightArrow">
            <a:avLst>
              <a:gd name="adj1" fmla="val 50000"/>
              <a:gd name="adj2" fmla="val 5343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1" name="Стрелка вправо 40"/>
          <p:cNvSpPr/>
          <p:nvPr/>
        </p:nvSpPr>
        <p:spPr>
          <a:xfrm>
            <a:off x="8172400" y="2636912"/>
            <a:ext cx="576064" cy="720080"/>
          </a:xfrm>
          <a:prstGeom prst="rightArrow">
            <a:avLst>
              <a:gd name="adj1" fmla="val 50000"/>
              <a:gd name="adj2" fmla="val 5343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7"/>
          <p:cNvSpPr/>
          <p:nvPr/>
        </p:nvSpPr>
        <p:spPr>
          <a:xfrm rot="17915166">
            <a:off x="1508162" y="3223076"/>
            <a:ext cx="5653568" cy="643659"/>
          </a:xfrm>
          <a:prstGeom prst="flowChartInputOutpu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>
            <a:off x="3275856" y="1268760"/>
            <a:ext cx="2160240" cy="38884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8" idx="1"/>
          </p:cNvCxnSpPr>
          <p:nvPr/>
        </p:nvCxnSpPr>
        <p:spPr>
          <a:xfrm flipH="1">
            <a:off x="3996457" y="3390917"/>
            <a:ext cx="55891" cy="13385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716016" y="2204864"/>
            <a:ext cx="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076056" y="1556792"/>
            <a:ext cx="0" cy="12241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flipV="1">
            <a:off x="3275856" y="2060848"/>
            <a:ext cx="2088232" cy="38164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stCxn id="8" idx="2"/>
            <a:endCxn id="8" idx="5"/>
          </p:cNvCxnSpPr>
          <p:nvPr/>
        </p:nvCxnSpPr>
        <p:spPr>
          <a:xfrm flipV="1">
            <a:off x="3252901" y="1559149"/>
            <a:ext cx="2164090" cy="39715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Прямоугольник 75"/>
          <p:cNvSpPr/>
          <p:nvPr/>
        </p:nvSpPr>
        <p:spPr>
          <a:xfrm>
            <a:off x="539552" y="404664"/>
            <a:ext cx="8208912" cy="60486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112" name="Прямая соединительная линия 111"/>
          <p:cNvCxnSpPr/>
          <p:nvPr/>
        </p:nvCxnSpPr>
        <p:spPr>
          <a:xfrm>
            <a:off x="4427984" y="2780928"/>
            <a:ext cx="0" cy="11521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единительная линия 115"/>
          <p:cNvCxnSpPr/>
          <p:nvPr/>
        </p:nvCxnSpPr>
        <p:spPr>
          <a:xfrm>
            <a:off x="3779912" y="3861048"/>
            <a:ext cx="0" cy="12961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/>
          <p:nvPr/>
        </p:nvCxnSpPr>
        <p:spPr>
          <a:xfrm>
            <a:off x="3563888" y="4365104"/>
            <a:ext cx="72008" cy="12241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>
            <a:off x="4932040" y="1844824"/>
            <a:ext cx="0" cy="12241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единительная линия 127"/>
          <p:cNvCxnSpPr/>
          <p:nvPr/>
        </p:nvCxnSpPr>
        <p:spPr>
          <a:xfrm>
            <a:off x="5220072" y="1268760"/>
            <a:ext cx="0" cy="13681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я соединительная линия 129"/>
          <p:cNvCxnSpPr/>
          <p:nvPr/>
        </p:nvCxnSpPr>
        <p:spPr>
          <a:xfrm>
            <a:off x="4211960" y="3140968"/>
            <a:ext cx="0" cy="12961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>
            <a:endCxn id="8" idx="4"/>
          </p:cNvCxnSpPr>
          <p:nvPr/>
        </p:nvCxnSpPr>
        <p:spPr>
          <a:xfrm>
            <a:off x="4572000" y="2492896"/>
            <a:ext cx="45544" cy="12059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Блок-схема: узел 133"/>
          <p:cNvSpPr/>
          <p:nvPr/>
        </p:nvSpPr>
        <p:spPr>
          <a:xfrm>
            <a:off x="3563888" y="306896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5" name="Блок-схема: узел 134"/>
          <p:cNvSpPr/>
          <p:nvPr/>
        </p:nvSpPr>
        <p:spPr>
          <a:xfrm>
            <a:off x="5004048" y="3717032"/>
            <a:ext cx="432048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0" name="Блок-схема: узел 139"/>
          <p:cNvSpPr/>
          <p:nvPr/>
        </p:nvSpPr>
        <p:spPr>
          <a:xfrm>
            <a:off x="971600" y="213285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1" name="Блок-схема: узел 140"/>
          <p:cNvSpPr/>
          <p:nvPr/>
        </p:nvSpPr>
        <p:spPr>
          <a:xfrm>
            <a:off x="1331640" y="105273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4" name="Блок-схема: узел 143"/>
          <p:cNvSpPr/>
          <p:nvPr/>
        </p:nvSpPr>
        <p:spPr>
          <a:xfrm>
            <a:off x="1619672" y="62068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5" name="Блок-схема: узел 144"/>
          <p:cNvSpPr/>
          <p:nvPr/>
        </p:nvSpPr>
        <p:spPr>
          <a:xfrm>
            <a:off x="1907704" y="18864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7" name="Выгнутая вверх стрелка 146"/>
          <p:cNvSpPr/>
          <p:nvPr/>
        </p:nvSpPr>
        <p:spPr>
          <a:xfrm rot="1597474">
            <a:off x="2586066" y="2266381"/>
            <a:ext cx="1333815" cy="432048"/>
          </a:xfrm>
          <a:prstGeom prst="curved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8" name="Стрелка вправо 147"/>
          <p:cNvSpPr/>
          <p:nvPr/>
        </p:nvSpPr>
        <p:spPr>
          <a:xfrm rot="7162841">
            <a:off x="446729" y="1428821"/>
            <a:ext cx="910749" cy="48463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9" name="Блок-схема: узел 148"/>
          <p:cNvSpPr/>
          <p:nvPr/>
        </p:nvSpPr>
        <p:spPr>
          <a:xfrm>
            <a:off x="1691680" y="1772816"/>
            <a:ext cx="792088" cy="673224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1" name="Блок-схема: узел 150"/>
          <p:cNvSpPr/>
          <p:nvPr/>
        </p:nvSpPr>
        <p:spPr>
          <a:xfrm>
            <a:off x="8460432" y="404664"/>
            <a:ext cx="504056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2" name="Блок-схема: узел 151"/>
          <p:cNvSpPr/>
          <p:nvPr/>
        </p:nvSpPr>
        <p:spPr>
          <a:xfrm>
            <a:off x="8244408" y="908720"/>
            <a:ext cx="504056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" name="Блок-схема: узел 152"/>
          <p:cNvSpPr/>
          <p:nvPr/>
        </p:nvSpPr>
        <p:spPr>
          <a:xfrm>
            <a:off x="8028384" y="134076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4" name="Блок-схема: узел 153"/>
          <p:cNvSpPr/>
          <p:nvPr/>
        </p:nvSpPr>
        <p:spPr>
          <a:xfrm>
            <a:off x="7596336" y="364502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5" name="Блок-схема: узел 154"/>
          <p:cNvSpPr/>
          <p:nvPr/>
        </p:nvSpPr>
        <p:spPr>
          <a:xfrm>
            <a:off x="7092280" y="2780928"/>
            <a:ext cx="889248" cy="81724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6" name="Стрелка вправо 155"/>
          <p:cNvSpPr/>
          <p:nvPr/>
        </p:nvSpPr>
        <p:spPr>
          <a:xfrm rot="6877528">
            <a:off x="7431168" y="2030461"/>
            <a:ext cx="978408" cy="50405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8" name="Выгнутая вниз стрелка 157"/>
          <p:cNvSpPr/>
          <p:nvPr/>
        </p:nvSpPr>
        <p:spPr>
          <a:xfrm rot="10800000">
            <a:off x="6012160" y="3573016"/>
            <a:ext cx="1354497" cy="526575"/>
          </a:xfrm>
          <a:prstGeom prst="curved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5436096" y="980728"/>
            <a:ext cx="0" cy="1800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3203848" y="4797152"/>
            <a:ext cx="72008" cy="15841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dvorsportinfo.ru/images/stories/fivb%20hitting%20ma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2324100" cy="3333750"/>
          </a:xfrm>
          <a:prstGeom prst="rect">
            <a:avLst/>
          </a:prstGeom>
          <a:noFill/>
        </p:spPr>
      </p:pic>
      <p:pic>
        <p:nvPicPr>
          <p:cNvPr id="19466" name="Picture 10" descr="http://www.dvorsportinfo.ru/images/stories/fivb%20hitting%20man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764704"/>
            <a:ext cx="2447925" cy="3333750"/>
          </a:xfrm>
          <a:prstGeom prst="rect">
            <a:avLst/>
          </a:prstGeom>
          <a:noFill/>
        </p:spPr>
      </p:pic>
      <p:pic>
        <p:nvPicPr>
          <p:cNvPr id="19468" name="Picture 12" descr="http://www.dvorsportinfo.ru/images/stories/fivb%20hitting%20man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052736"/>
            <a:ext cx="2209800" cy="333375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79512" y="4509120"/>
            <a:ext cx="2952328" cy="21602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Классический разбег для исполнения нападающего удара состоит из трех шагов. Первый шаг в разбеге самый маленький. 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347864" y="4725144"/>
            <a:ext cx="2736304" cy="187220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63888" y="4869160"/>
            <a:ext cx="2376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Второй шаг немного больше. Руки готовы сделать замах назад.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228184" y="4509120"/>
            <a:ext cx="2664296" cy="216024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228184" y="4509120"/>
            <a:ext cx="26642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Третий шаг самый большой. Нападающий игрок выбрал место для прыжка и исполнения удара по мячу. Разбег завершается стопорящим шагом на пятку. Руки отведены назад под углом 90 градусов.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83568" y="188640"/>
            <a:ext cx="8460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hlinkClick r:id="rId5"/>
              </a:rPr>
              <a:t>Нападающий удар в волейболе. Как выполнять. Инструкция в картинках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www.dvorsportinfo.ru/images/stories/fivb%20hitting%20man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92696"/>
            <a:ext cx="2108448" cy="3888432"/>
          </a:xfrm>
          <a:prstGeom prst="rect">
            <a:avLst/>
          </a:prstGeom>
          <a:noFill/>
        </p:spPr>
      </p:pic>
      <p:pic>
        <p:nvPicPr>
          <p:cNvPr id="16390" name="Picture 6" descr="http://www.dvorsportinfo.ru/images/stories/fivb%20hitting%20man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620688"/>
            <a:ext cx="2448272" cy="3888432"/>
          </a:xfrm>
          <a:prstGeom prst="rect">
            <a:avLst/>
          </a:prstGeom>
          <a:noFill/>
        </p:spPr>
      </p:pic>
      <p:pic>
        <p:nvPicPr>
          <p:cNvPr id="16392" name="Picture 8" descr="http://www.dvorsportinfo.ru/images/stories/fivb%20hitting%20man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692696"/>
            <a:ext cx="2274565" cy="396044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 rot="10800000" flipV="1">
            <a:off x="251520" y="4920987"/>
            <a:ext cx="2736304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Согнутые в коленях ноги готовы к прыжку,  руки выталкивают тело вверх. Взгляд сфокусирован на мяче.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4941168"/>
            <a:ext cx="2736304" cy="14401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059832" y="4797152"/>
            <a:ext cx="3456384" cy="16561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059832" y="4725144"/>
            <a:ext cx="3456384" cy="206210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 smtClean="0"/>
              <a:t>Прыжок осуществляется с двух ног (обе стопы одновременно отрываются от пола). Обе руки поднимаются вверх. Ударная рука начинает делать замах - оттягивается назад как тетива лука. Неударная рука остается вверху, указывая на мяч.</a:t>
            </a:r>
            <a:endParaRPr lang="ru-RU" sz="1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660232" y="4797152"/>
            <a:ext cx="2304256" cy="18722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660232" y="4725145"/>
            <a:ext cx="2304256" cy="20313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/>
              <a:t>Плечо ударной руки оттянуто назад, локоть вверху. Бедро, соответствующее ударной руке, начинает движение вперед. Свободная от замаха рука опускается вниз, чтобы сохранить равновесие.</a:t>
            </a:r>
            <a:endParaRPr lang="ru-RU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vorsportinfo.ru/images/stories/fivb%20hitting%20man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50" y="-31110238"/>
            <a:ext cx="2209800" cy="3333750"/>
          </a:xfrm>
          <a:prstGeom prst="rect">
            <a:avLst/>
          </a:prstGeom>
          <a:noFill/>
        </p:spPr>
      </p:pic>
      <p:pic>
        <p:nvPicPr>
          <p:cNvPr id="1029" name="Picture 5" descr="http://www.dvorsportinfo.ru/images/stories/fivb%20hitting%20man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50" y="-23241000"/>
            <a:ext cx="1676400" cy="3333750"/>
          </a:xfrm>
          <a:prstGeom prst="rect">
            <a:avLst/>
          </a:prstGeom>
          <a:noFill/>
        </p:spPr>
      </p:pic>
      <p:pic>
        <p:nvPicPr>
          <p:cNvPr id="1030" name="Picture 6" descr="http://www.dvorsportinfo.ru/images/stories/fivb%20hitting%20man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50" y="-15097125"/>
            <a:ext cx="1485900" cy="3333750"/>
          </a:xfrm>
          <a:prstGeom prst="rect">
            <a:avLst/>
          </a:prstGeom>
          <a:noFill/>
        </p:spPr>
      </p:pic>
      <p:pic>
        <p:nvPicPr>
          <p:cNvPr id="1033" name="Picture 9" descr="http://www.dvorsportinfo.ru/images/stories/fivb%20hitting%20man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2060849"/>
            <a:ext cx="2915816" cy="4797152"/>
          </a:xfrm>
          <a:prstGeom prst="rect">
            <a:avLst/>
          </a:prstGeom>
          <a:noFill/>
        </p:spPr>
      </p:pic>
      <p:pic>
        <p:nvPicPr>
          <p:cNvPr id="1039" name="Picture 15" descr="http://www.dvorsportinfo.ru/images/stories/fivb%20hitting%20man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332656"/>
            <a:ext cx="2448272" cy="4176464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259632" y="4941168"/>
            <a:ext cx="4248472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Плечо и предплечье движутся вперед. Мышцы брюшного пресса сокращаются, добавляя силу удару.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203848" y="260648"/>
            <a:ext cx="4896544" cy="169277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/>
              <a:t>Ударное движение идет от бедра к спине, плечу и локтю к кисти, которая наносит удар по мячу. Кисть отведена назад, локоть поднят вверх. Ладонь "смотрит" в потолок. Рука работает как </a:t>
            </a:r>
            <a:r>
              <a:rPr lang="ru-RU" sz="2400" dirty="0" smtClean="0"/>
              <a:t>плетка.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203848" y="260648"/>
            <a:ext cx="4874840" cy="1728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259632" y="4941168"/>
            <a:ext cx="4248472" cy="1584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dvorsportinfo.ru/images/stories/fivb%20hitting%20man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2060848"/>
            <a:ext cx="1944216" cy="3744416"/>
          </a:xfrm>
          <a:prstGeom prst="rect">
            <a:avLst/>
          </a:prstGeom>
          <a:noFill/>
        </p:spPr>
      </p:pic>
      <p:pic>
        <p:nvPicPr>
          <p:cNvPr id="17412" name="Picture 4" descr="http://www.dvorsportinfo.ru/images/stories/fivb%20hitting%20man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060848"/>
            <a:ext cx="2088232" cy="3765798"/>
          </a:xfrm>
          <a:prstGeom prst="rect">
            <a:avLst/>
          </a:prstGeom>
          <a:noFill/>
        </p:spPr>
      </p:pic>
      <p:pic>
        <p:nvPicPr>
          <p:cNvPr id="17414" name="Picture 6" descr="http://www.dvorsportinfo.ru/images/stories/fivb%20hitting%20man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060848"/>
            <a:ext cx="2160240" cy="3744416"/>
          </a:xfrm>
          <a:prstGeom prst="rect">
            <a:avLst/>
          </a:prstGeom>
          <a:noFill/>
        </p:spPr>
      </p:pic>
      <p:pic>
        <p:nvPicPr>
          <p:cNvPr id="17416" name="Picture 8" descr="http://www.dvorsportinfo.ru/images/stories/fivb%20hitting%20man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2060848"/>
            <a:ext cx="1872208" cy="37657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79712" y="548680"/>
            <a:ext cx="5184576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Ударная рука движется сверху вниз, кисть закрывается.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548680"/>
            <a:ext cx="5184576" cy="9864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dvorsportinfo.ru/images/stories/fivb%20hitting%20man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2195736" cy="4365104"/>
          </a:xfrm>
          <a:prstGeom prst="rect">
            <a:avLst/>
          </a:prstGeom>
          <a:noFill/>
        </p:spPr>
      </p:pic>
      <p:pic>
        <p:nvPicPr>
          <p:cNvPr id="18436" name="Picture 4" descr="http://www.dvorsportinfo.ru/images/stories/fivb%20hitting%20man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348880"/>
            <a:ext cx="2808312" cy="414908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71800" y="188640"/>
            <a:ext cx="4536504" cy="150810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/>
              <a:t>Контакт с мячом </a:t>
            </a:r>
            <a:r>
              <a:rPr lang="ru-RU" dirty="0" smtClean="0"/>
              <a:t>осуществляется перед собой (не над головой и не за головой).  Плечо движется вперед и вверх, локоть поднимается вверх вслед за плечом. Глаза смотрят на центр мяча.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188640"/>
            <a:ext cx="4586808" cy="15121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5013176"/>
            <a:ext cx="4392488" cy="129266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Кисть</a:t>
            </a:r>
            <a:r>
              <a:rPr lang="ru-RU" dirty="0" smtClean="0"/>
              <a:t> при ударе накрывает мяч сверху. В зависимости от направления атаки кисть может закрываться в разных направлениях.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5013176"/>
            <a:ext cx="4392488" cy="1296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dvorsportinfo.ru/images/stories/fivb%20hitting%20ma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052736"/>
            <a:ext cx="6408712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295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Круговая тренировка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</dc:creator>
  <cp:lastModifiedBy>Dns</cp:lastModifiedBy>
  <cp:revision>27</cp:revision>
  <dcterms:created xsi:type="dcterms:W3CDTF">2013-12-18T12:00:40Z</dcterms:created>
  <dcterms:modified xsi:type="dcterms:W3CDTF">2019-09-29T05:48:15Z</dcterms:modified>
</cp:coreProperties>
</file>