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5" r:id="rId4"/>
    <p:sldId id="264" r:id="rId5"/>
    <p:sldId id="263" r:id="rId6"/>
    <p:sldId id="266" r:id="rId7"/>
    <p:sldId id="267" r:id="rId8"/>
    <p:sldId id="268" r:id="rId9"/>
    <p:sldId id="269" r:id="rId10"/>
    <p:sldId id="26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785794"/>
            <a:ext cx="8106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Уральские самоцветы</a:t>
            </a:r>
            <a:endParaRPr lang="ru-RU" sz="6000" b="1" i="1" dirty="0">
              <a:solidFill>
                <a:srgbClr val="00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0322" y="2000240"/>
            <a:ext cx="67144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FF00"/>
                </a:solidFill>
              </a:rPr>
              <a:t>Уральский сказочник </a:t>
            </a:r>
          </a:p>
          <a:p>
            <a:pPr algn="ctr"/>
            <a:r>
              <a:rPr lang="ru-RU" sz="5400" b="1" i="1" dirty="0" smtClean="0">
                <a:solidFill>
                  <a:srgbClr val="FFFF00"/>
                </a:solidFill>
              </a:rPr>
              <a:t>П.П.Бажов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6" name="Picture 15" descr="C:\Users\Зверь\Pictures\Без назван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3857628"/>
            <a:ext cx="2009775" cy="2633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флешка\Моя группа Капелька\ст гр 2018-19\про Бажова фев 19г\IMG_27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571480"/>
            <a:ext cx="2000355" cy="1500198"/>
          </a:xfrm>
          <a:prstGeom prst="rect">
            <a:avLst/>
          </a:prstGeom>
          <a:noFill/>
        </p:spPr>
      </p:pic>
      <p:pic>
        <p:nvPicPr>
          <p:cNvPr id="6147" name="Picture 3" descr="D:\флешка\Моя группа Капелька\ст гр 2018-19\про Бажова фев 19г\IMG_28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642918"/>
            <a:ext cx="1914827" cy="1500198"/>
          </a:xfrm>
          <a:prstGeom prst="rect">
            <a:avLst/>
          </a:prstGeom>
          <a:noFill/>
        </p:spPr>
      </p:pic>
      <p:pic>
        <p:nvPicPr>
          <p:cNvPr id="6149" name="Picture 5" descr="D:\флешка\Моя группа Капелька\ст гр 2018-19\про Бажова фев 19г\IMG_28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642918"/>
            <a:ext cx="1907696" cy="1500198"/>
          </a:xfrm>
          <a:prstGeom prst="rect">
            <a:avLst/>
          </a:prstGeom>
          <a:noFill/>
        </p:spPr>
      </p:pic>
      <p:pic>
        <p:nvPicPr>
          <p:cNvPr id="6150" name="Picture 6" descr="D:\флешка\Моя группа Капелька\ст гр 2018-19\про Бажова фев 19г\IMG_28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61530" y="4429132"/>
            <a:ext cx="1753478" cy="1285884"/>
          </a:xfrm>
          <a:prstGeom prst="rect">
            <a:avLst/>
          </a:prstGeom>
          <a:noFill/>
        </p:spPr>
      </p:pic>
      <p:pic>
        <p:nvPicPr>
          <p:cNvPr id="6151" name="Picture 7" descr="D:\флешка\Моя группа Капелька\ст гр 2018-19\про Бажова фев 19г\IMG_280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714347" y="5143502"/>
            <a:ext cx="1703937" cy="1277895"/>
          </a:xfrm>
          <a:prstGeom prst="rect">
            <a:avLst/>
          </a:prstGeom>
          <a:noFill/>
        </p:spPr>
      </p:pic>
      <p:pic>
        <p:nvPicPr>
          <p:cNvPr id="6152" name="Picture 8" descr="D:\флешка\Моя группа Капелька\ст гр 2018-19\про Бажова фев 19г\IMG_280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0556" y="2928934"/>
            <a:ext cx="1703925" cy="1277885"/>
          </a:xfrm>
          <a:prstGeom prst="rect">
            <a:avLst/>
          </a:prstGeom>
          <a:noFill/>
        </p:spPr>
      </p:pic>
      <p:pic>
        <p:nvPicPr>
          <p:cNvPr id="6153" name="Picture 9" descr="D:\флешка\Моя группа Капелька\ст гр 2018-19\про Бажова фев 19г\IMG_281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929454" y="2589596"/>
            <a:ext cx="1870629" cy="1402909"/>
          </a:xfrm>
          <a:prstGeom prst="rect">
            <a:avLst/>
          </a:prstGeom>
          <a:noFill/>
        </p:spPr>
      </p:pic>
      <p:pic>
        <p:nvPicPr>
          <p:cNvPr id="6154" name="Picture 10" descr="D:\флешка\Моя группа Капелька\ст гр 2018-19\про Бажова фев 19г\IMG_281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215206" y="4619642"/>
            <a:ext cx="1402435" cy="186999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786050" y="2428868"/>
            <a:ext cx="35781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Инсценировка сказки</a:t>
            </a:r>
          </a:p>
          <a:p>
            <a:r>
              <a:rPr lang="ru-RU" sz="2400" b="1" i="1" dirty="0" smtClean="0">
                <a:solidFill>
                  <a:srgbClr val="FFFF00"/>
                </a:solidFill>
              </a:rPr>
              <a:t> «Серебряное копытце».</a:t>
            </a:r>
          </a:p>
          <a:p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D:\флешка\Моя группа Капелька\ст гр 2018-19\про Бажова фев 19г\IMG_28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32376" y="3571876"/>
            <a:ext cx="2286120" cy="1714512"/>
          </a:xfrm>
          <a:prstGeom prst="rect">
            <a:avLst/>
          </a:prstGeom>
          <a:noFill/>
        </p:spPr>
      </p:pic>
      <p:pic>
        <p:nvPicPr>
          <p:cNvPr id="7171" name="Picture 3" descr="D:\флешка\Моя группа Капелька\ст гр 2018-19\про Бажова фев 19г\IMG_28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714356"/>
            <a:ext cx="2095609" cy="1571636"/>
          </a:xfrm>
          <a:prstGeom prst="rect">
            <a:avLst/>
          </a:prstGeom>
          <a:noFill/>
        </p:spPr>
      </p:pic>
      <p:pic>
        <p:nvPicPr>
          <p:cNvPr id="7172" name="Picture 4" descr="D:\флешка\Моя группа Капелька\ст гр 2018-19\про Бажова фев 19г\IMG_28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4464837"/>
            <a:ext cx="2071702" cy="1553706"/>
          </a:xfrm>
          <a:prstGeom prst="rect">
            <a:avLst/>
          </a:prstGeom>
          <a:noFill/>
        </p:spPr>
      </p:pic>
      <p:pic>
        <p:nvPicPr>
          <p:cNvPr id="7175" name="Picture 7" descr="D:\флешка\Моя группа Капелька\ст гр 2018-19\про Бажова фев 19г\IMG_28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22" y="2053797"/>
            <a:ext cx="2013531" cy="15100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3438" y="214290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FF00"/>
                </a:solidFill>
              </a:rPr>
              <a:t>Подвижные игры: «Кто быстрее соберет самоцветы»</a:t>
            </a:r>
            <a:endParaRPr lang="ru-RU" sz="20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7158" y="0"/>
            <a:ext cx="8429683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Актуальность реализации проекта</a:t>
            </a:r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Начинать нужно с малого-с любви к родному городу, краю.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Уральский край – богат он своей историей, своими тайнами, своими мастерами да умельцами. Здесь на Урале, веками жили и трудились талантливые мастера, только здесь мог придумать сказки П.П. Бажов. Павел Петрович Бажов написал много интересных сказов, в которых быль тесно переплетается с вымыслом. Читая его произведения, мы окунаемся в мир необычный и удивительный. </a:t>
            </a: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571744"/>
            <a:ext cx="82154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Познакомить детей с культурой и традициями уральского народа и творчестве уральского писателя  П. П. Бажова.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3500438"/>
            <a:ext cx="77145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формировать представления об Уральском писателе-сказителе П. Бажове, его сказах, как части культуры Уральского народа;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FFFF00"/>
                </a:solidFill>
              </a:rPr>
              <a:t>развивать творческую активность детей в театральной, игровой, художественно – эстетической и речевой деятельности;</a:t>
            </a:r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стимулировать желание создавать красивое своими руками;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формировать чувство гордости за свой родной край;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FFFF00"/>
                </a:solidFill>
              </a:rPr>
              <a:t>воспитывать интерес и любовь к фольклору родного края;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FF00"/>
                </a:solidFill>
              </a:rPr>
              <a:t>  вовлечь социальное окружение в реализацию проекта;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28604"/>
            <a:ext cx="750099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-обогатились знания детей в области творчества уральского писателя; имеют представления о жизни людей на Урале;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-активно вступает во взаимодействие с воспитателем и сверстниками в различных видах деятельности;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-высказывает свое мнение, пересказывает эпизоды произведений; обогатился словарный запас; 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-развитие творческих способностей через продуктивные виды деятельности;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-родители - активные участники реализации проекта.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597" y="357166"/>
            <a:ext cx="87154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Реализация проекта: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000" dirty="0" smtClean="0">
                <a:solidFill>
                  <a:srgbClr val="FFFF00"/>
                </a:solidFill>
              </a:rPr>
              <a:t>Познакомить с темой проекта детей и родителей;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Оформить выставку книг по творчеству писателя;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Оформить выставку картин по сказкам </a:t>
            </a:r>
            <a:r>
              <a:rPr lang="ru-RU" sz="2000" dirty="0" err="1" smtClean="0">
                <a:solidFill>
                  <a:srgbClr val="FFFF00"/>
                </a:solidFill>
              </a:rPr>
              <a:t>П.П.Бажева</a:t>
            </a:r>
            <a:r>
              <a:rPr lang="ru-RU" sz="2000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Создание мини - музея «Уральские самоцветы».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Создание выставки картин «Профессия – шахтер»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Подобрать пословицы, поговорки о родном крае и о труде.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Чтение стихов о Бажове.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 Прочитали сказки «Серебряное копытце», «</a:t>
            </a:r>
            <a:r>
              <a:rPr lang="ru-RU" sz="2000" dirty="0" err="1" smtClean="0">
                <a:solidFill>
                  <a:srgbClr val="FFFF00"/>
                </a:solidFill>
              </a:rPr>
              <a:t>Огневушка</a:t>
            </a:r>
            <a:r>
              <a:rPr lang="ru-RU" sz="2000" dirty="0" smtClean="0">
                <a:solidFill>
                  <a:srgbClr val="FFFF00"/>
                </a:solidFill>
              </a:rPr>
              <a:t> - </a:t>
            </a:r>
            <a:r>
              <a:rPr lang="ru-RU" sz="2000" dirty="0" err="1" smtClean="0">
                <a:solidFill>
                  <a:srgbClr val="FFFF00"/>
                </a:solidFill>
              </a:rPr>
              <a:t>поскакушка</a:t>
            </a:r>
            <a:r>
              <a:rPr lang="ru-RU" sz="2000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Рассматривали иллюстрации к сказкам.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Рисовали по сказке «Серебряное копытце»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Аппликация  по сказке «</a:t>
            </a:r>
            <a:r>
              <a:rPr lang="ru-RU" sz="2000" dirty="0" err="1" smtClean="0">
                <a:solidFill>
                  <a:srgbClr val="FFFF00"/>
                </a:solidFill>
              </a:rPr>
              <a:t>Огневушка</a:t>
            </a:r>
            <a:r>
              <a:rPr lang="ru-RU" sz="2000" dirty="0" smtClean="0">
                <a:solidFill>
                  <a:srgbClr val="FFFF00"/>
                </a:solidFill>
              </a:rPr>
              <a:t> - </a:t>
            </a:r>
            <a:r>
              <a:rPr lang="ru-RU" sz="2000" dirty="0" err="1" smtClean="0">
                <a:solidFill>
                  <a:srgbClr val="FFFF00"/>
                </a:solidFill>
              </a:rPr>
              <a:t>поскакушка</a:t>
            </a:r>
            <a:r>
              <a:rPr lang="ru-RU" sz="2000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Лепили героиню сказки </a:t>
            </a:r>
            <a:r>
              <a:rPr lang="ru-RU" sz="2000" dirty="0" err="1" smtClean="0">
                <a:solidFill>
                  <a:srgbClr val="FFFF00"/>
                </a:solidFill>
              </a:rPr>
              <a:t>Огнивушку-поскакушку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Встреча с сотрудником городского музея.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Беседа с сотрудником библиотеки по сказам Бажова .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Инсценировка сказки «Серебряное копытце».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Викторина «Путешествие по сказам Бажова».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Подвижные игры: «Кто быстрее соберет самоцветы»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D:\флешка\Моя группа Капелька\ст гр 2018-19\про Бажова фев 19г\IMG_27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68" y="1285850"/>
            <a:ext cx="1785950" cy="1339402"/>
          </a:xfrm>
          <a:prstGeom prst="rect">
            <a:avLst/>
          </a:prstGeom>
          <a:noFill/>
        </p:spPr>
      </p:pic>
      <p:pic>
        <p:nvPicPr>
          <p:cNvPr id="1027" name="Picture 3" descr="D:\флешка\Моя группа Капелька\ст гр 2018-19\про Бажова фев 19г\IMG_27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72343" y="5143512"/>
            <a:ext cx="1799178" cy="1349323"/>
          </a:xfrm>
          <a:prstGeom prst="rect">
            <a:avLst/>
          </a:prstGeom>
          <a:noFill/>
        </p:spPr>
      </p:pic>
      <p:pic>
        <p:nvPicPr>
          <p:cNvPr id="3" name="Picture 4" descr="D:\флешка\Моя группа Капелька\ст гр 2018-19\про Бажова фев 19г\IMG_27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5143502"/>
            <a:ext cx="1905080" cy="1428746"/>
          </a:xfrm>
          <a:prstGeom prst="rect">
            <a:avLst/>
          </a:prstGeom>
          <a:noFill/>
        </p:spPr>
      </p:pic>
      <p:pic>
        <p:nvPicPr>
          <p:cNvPr id="1029" name="Picture 5" descr="D:\флешка\Моя группа Капелька\ст гр 2018-19\про Бажова фев 19г\IMG_277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3143248"/>
            <a:ext cx="1765022" cy="1277885"/>
          </a:xfrm>
          <a:prstGeom prst="rect">
            <a:avLst/>
          </a:prstGeom>
          <a:noFill/>
        </p:spPr>
      </p:pic>
      <p:pic>
        <p:nvPicPr>
          <p:cNvPr id="4" name="Picture 6" descr="D:\флешка\Моя группа Капелька\ст гр 2018-19\про Бажова фев 19г\IMG_278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48010" y="1714488"/>
            <a:ext cx="1894433" cy="1420761"/>
          </a:xfrm>
          <a:prstGeom prst="rect">
            <a:avLst/>
          </a:prstGeom>
          <a:noFill/>
        </p:spPr>
      </p:pic>
      <p:pic>
        <p:nvPicPr>
          <p:cNvPr id="5" name="Picture 8" descr="D:\флешка\Моя группа Капелька\ст гр 2018-19\про Бажова фев 19г\IMG_283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64960" y="2928934"/>
            <a:ext cx="1438159" cy="191763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428860" y="214290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Оформить выставку книг , картин по сказкам </a:t>
            </a:r>
            <a:r>
              <a:rPr lang="ru-RU" b="1" dirty="0" err="1" smtClean="0">
                <a:solidFill>
                  <a:srgbClr val="FFFF00"/>
                </a:solidFill>
              </a:rPr>
              <a:t>П.П.Бажева</a:t>
            </a:r>
            <a:r>
              <a:rPr lang="ru-RU" b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Создание выставки картин «Профессия – шахтер»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D:\флешка\Моя группа Капелька\ст гр 2018-19\про Бажова фев 19г\IMG_27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05386" y="5143512"/>
            <a:ext cx="1799210" cy="1349347"/>
          </a:xfrm>
          <a:prstGeom prst="rect">
            <a:avLst/>
          </a:prstGeom>
          <a:noFill/>
        </p:spPr>
      </p:pic>
      <p:pic>
        <p:nvPicPr>
          <p:cNvPr id="2051" name="Picture 3" descr="D:\флешка\Моя группа Капелька\ст гр 2018-19\про Бажова фев 19г\IMG_27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50647" y="2643182"/>
            <a:ext cx="1509558" cy="2012835"/>
          </a:xfrm>
          <a:prstGeom prst="rect">
            <a:avLst/>
          </a:prstGeom>
          <a:noFill/>
        </p:spPr>
      </p:pic>
      <p:pic>
        <p:nvPicPr>
          <p:cNvPr id="2053" name="Picture 5" descr="D:\флешка\Моя группа Капелька\ст гр 2018-19\про Бажова фев 19г\IMG_28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9106" y="5143512"/>
            <a:ext cx="1823079" cy="1367248"/>
          </a:xfrm>
          <a:prstGeom prst="rect">
            <a:avLst/>
          </a:prstGeom>
          <a:noFill/>
        </p:spPr>
      </p:pic>
      <p:pic>
        <p:nvPicPr>
          <p:cNvPr id="2054" name="Picture 6" descr="D:\флешка\Моя группа Капелька\ст гр 2018-19\про Бажова фев 19г\IMG_28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86644" y="500042"/>
            <a:ext cx="1563637" cy="2084943"/>
          </a:xfrm>
          <a:prstGeom prst="rect">
            <a:avLst/>
          </a:prstGeom>
          <a:noFill/>
        </p:spPr>
      </p:pic>
      <p:pic>
        <p:nvPicPr>
          <p:cNvPr id="2055" name="Picture 7" descr="D:\флешка\Моя группа Капелька\ст гр 2018-19\про Бажова фев 19г\IMG_283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405703" y="3857628"/>
            <a:ext cx="1524079" cy="1143008"/>
          </a:xfrm>
          <a:prstGeom prst="rect">
            <a:avLst/>
          </a:prstGeom>
          <a:noFill/>
        </p:spPr>
      </p:pic>
      <p:pic>
        <p:nvPicPr>
          <p:cNvPr id="2056" name="Picture 8" descr="D:\флешка\Моя группа Капелька\ст гр 2018-19\про Бажова фев 19г\IMG_279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58" y="1920871"/>
            <a:ext cx="2000264" cy="1500130"/>
          </a:xfrm>
          <a:prstGeom prst="rect">
            <a:avLst/>
          </a:prstGeom>
          <a:noFill/>
        </p:spPr>
      </p:pic>
      <p:pic>
        <p:nvPicPr>
          <p:cNvPr id="2057" name="Picture 9" descr="D:\флешка\Моя группа Капелька\ст гр 2018-19\про Бажова фев 19г\IMG_279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57500" y="3857628"/>
            <a:ext cx="1799179" cy="134932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14282" y="285728"/>
            <a:ext cx="628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Рисовали по сказке «Серебряное копытце»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Аппликация  по сказке «</a:t>
            </a:r>
            <a:r>
              <a:rPr lang="ru-RU" b="1" dirty="0" err="1" smtClean="0">
                <a:solidFill>
                  <a:srgbClr val="FFFF00"/>
                </a:solidFill>
              </a:rPr>
              <a:t>Огневушка</a:t>
            </a:r>
            <a:r>
              <a:rPr lang="ru-RU" b="1" dirty="0" smtClean="0">
                <a:solidFill>
                  <a:srgbClr val="FFFF00"/>
                </a:solidFill>
              </a:rPr>
              <a:t> - </a:t>
            </a:r>
            <a:r>
              <a:rPr lang="ru-RU" b="1" dirty="0" err="1" smtClean="0">
                <a:solidFill>
                  <a:srgbClr val="FFFF00"/>
                </a:solidFill>
              </a:rPr>
              <a:t>поскакушка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Лепили героиню сказки </a:t>
            </a:r>
            <a:r>
              <a:rPr lang="ru-RU" b="1" dirty="0" err="1" smtClean="0">
                <a:solidFill>
                  <a:srgbClr val="FFFF00"/>
                </a:solidFill>
              </a:rPr>
              <a:t>Огнивушку-поскакушку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D:\флешка\Моя группа Капелька\ст гр 2018-19\про Бажова фев 19г\IMG_27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928670"/>
            <a:ext cx="2286119" cy="1714512"/>
          </a:xfrm>
          <a:prstGeom prst="rect">
            <a:avLst/>
          </a:prstGeom>
          <a:noFill/>
        </p:spPr>
      </p:pic>
      <p:pic>
        <p:nvPicPr>
          <p:cNvPr id="3077" name="Picture 5" descr="D:\флешка\Моя группа Капелька\ст гр 2018-19\про Бажова фев 19г\IMG_28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4214818"/>
            <a:ext cx="2247669" cy="1849389"/>
          </a:xfrm>
          <a:prstGeom prst="rect">
            <a:avLst/>
          </a:prstGeom>
          <a:noFill/>
        </p:spPr>
      </p:pic>
      <p:pic>
        <p:nvPicPr>
          <p:cNvPr id="3078" name="Picture 6" descr="D:\флешка\Моя группа Капелька\ст гр 2018-19\про Бажова фев 19г\IMG_28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1071546"/>
            <a:ext cx="2132616" cy="1599390"/>
          </a:xfrm>
          <a:prstGeom prst="rect">
            <a:avLst/>
          </a:prstGeom>
          <a:noFill/>
        </p:spPr>
      </p:pic>
      <p:pic>
        <p:nvPicPr>
          <p:cNvPr id="3079" name="Picture 7" descr="D:\флешка\Моя группа Капелька\ст гр 2018-19\про Бажова фев 19г\IMG_28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4214818"/>
            <a:ext cx="2286016" cy="186071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786050" y="2643182"/>
            <a:ext cx="3731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Создание мини – музея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 «Уральские самоцветы».</a:t>
            </a:r>
          </a:p>
          <a:p>
            <a:pPr algn="ctr"/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3" descr="D:\флешка\Моя группа Капелька\ст гр 2018-19\про Бажова фев 19г\IMG_27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75166" y="357167"/>
            <a:ext cx="1714435" cy="2286016"/>
          </a:xfrm>
          <a:prstGeom prst="rect">
            <a:avLst/>
          </a:prstGeom>
          <a:noFill/>
        </p:spPr>
      </p:pic>
      <p:pic>
        <p:nvPicPr>
          <p:cNvPr id="9" name="Picture 8" descr="D:\флешка\Моя группа Капелька\ст гр 2018-19\про Бажова фев 19г\IMG_28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82228" y="4429132"/>
            <a:ext cx="1699104" cy="2265574"/>
          </a:xfrm>
          <a:prstGeom prst="rect">
            <a:avLst/>
          </a:prstGeom>
          <a:noFill/>
        </p:spPr>
      </p:pic>
      <p:pic>
        <p:nvPicPr>
          <p:cNvPr id="10" name="Picture 4" descr="D:\флешка\Моя группа Капелька\ст гр 2018-19\про Бажова фев 19г\IMG_27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46901" y="2857496"/>
            <a:ext cx="1660840" cy="2214554"/>
          </a:xfrm>
          <a:prstGeom prst="rect">
            <a:avLst/>
          </a:prstGeom>
          <a:noFill/>
        </p:spPr>
      </p:pic>
      <p:pic>
        <p:nvPicPr>
          <p:cNvPr id="11" name="Picture 10" descr="D:\флешка\Моя группа Капелька\ст гр 2018-19\про Бажова фев 19г\IMG_28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357167"/>
            <a:ext cx="1706078" cy="2274874"/>
          </a:xfrm>
          <a:prstGeom prst="rect">
            <a:avLst/>
          </a:prstGeom>
          <a:noFill/>
        </p:spPr>
      </p:pic>
      <p:pic>
        <p:nvPicPr>
          <p:cNvPr id="4098" name="Picture 2" descr="D:\флешка\Моя группа Капелька\ст гр 2018-19\про Бажова фев 19г\IMG_297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77035" y="4786322"/>
            <a:ext cx="2190832" cy="16430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714612" y="285728"/>
            <a:ext cx="3731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Создание мини – музея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 «Уральские самоцветы».</a:t>
            </a:r>
          </a:p>
          <a:p>
            <a:pPr algn="ctr"/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малах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фото баж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D:\флешка\Моя группа Капелька\ст гр 2018-19\про Бажова фев 19г\IMG_29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4527879"/>
            <a:ext cx="2000264" cy="1500130"/>
          </a:xfrm>
          <a:prstGeom prst="rect">
            <a:avLst/>
          </a:prstGeom>
          <a:noFill/>
        </p:spPr>
      </p:pic>
      <p:pic>
        <p:nvPicPr>
          <p:cNvPr id="5123" name="Picture 3" descr="D:\флешка\Моя группа Капелька\ст гр 2018-19\про Бажова фев 19г\IMG_29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176" y="2928934"/>
            <a:ext cx="1597783" cy="2130474"/>
          </a:xfrm>
          <a:prstGeom prst="rect">
            <a:avLst/>
          </a:prstGeom>
          <a:noFill/>
        </p:spPr>
      </p:pic>
      <p:pic>
        <p:nvPicPr>
          <p:cNvPr id="5124" name="Picture 4" descr="D:\флешка\Моя группа Капелька\ст гр 2018-19\про Бажова фев 19г\IMG_29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4486" y="857232"/>
            <a:ext cx="1438177" cy="1917656"/>
          </a:xfrm>
          <a:prstGeom prst="rect">
            <a:avLst/>
          </a:prstGeom>
          <a:noFill/>
        </p:spPr>
      </p:pic>
      <p:pic>
        <p:nvPicPr>
          <p:cNvPr id="5125" name="Picture 5" descr="D:\флешка\Моя группа Капелька\ст гр 2018-19\про Бажова фев 19г\IMG_29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14678" y="571480"/>
            <a:ext cx="2394551" cy="1795832"/>
          </a:xfrm>
          <a:prstGeom prst="rect">
            <a:avLst/>
          </a:prstGeom>
          <a:noFill/>
        </p:spPr>
      </p:pic>
      <p:pic>
        <p:nvPicPr>
          <p:cNvPr id="5126" name="Picture 6" descr="D:\флешка\Моя группа Капелька\ст гр 2018-19\про Бажова фев 19г\IMG_296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4071932"/>
            <a:ext cx="2143108" cy="160725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28860" y="2714620"/>
            <a:ext cx="5110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Викторина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«Путешествие по сказам Бажова».</a:t>
            </a:r>
          </a:p>
          <a:p>
            <a:pPr algn="ctr"/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351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Зверь</dc:creator>
  <cp:lastModifiedBy>Зверь</cp:lastModifiedBy>
  <cp:revision>16</cp:revision>
  <dcterms:created xsi:type="dcterms:W3CDTF">2019-10-13T05:14:00Z</dcterms:created>
  <dcterms:modified xsi:type="dcterms:W3CDTF">2019-10-13T07:46:36Z</dcterms:modified>
</cp:coreProperties>
</file>