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60" r:id="rId12"/>
    <p:sldId id="275" r:id="rId13"/>
    <p:sldId id="270" r:id="rId14"/>
    <p:sldId id="271" r:id="rId15"/>
    <p:sldId id="273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77686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C000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Проект</a:t>
            </a:r>
          </a:p>
          <a:p>
            <a:pPr algn="ctr">
              <a:defRPr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C000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«Божья коровка»</a:t>
            </a:r>
          </a:p>
          <a:p>
            <a:pPr algn="ctr">
              <a:defRPr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C000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Средняя группа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FFC000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971600" y="3789040"/>
            <a:ext cx="5400600" cy="47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26429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Calibri"/>
              </a:rPr>
              <a:t>Выполнила: воспитатель </a:t>
            </a:r>
          </a:p>
          <a:p>
            <a:pPr lvl="0" algn="ctr"/>
            <a:r>
              <a:rPr lang="ru-RU" sz="1600" b="1" dirty="0" smtClean="0">
                <a:solidFill>
                  <a:prstClr val="black"/>
                </a:solidFill>
                <a:latin typeface="Calibri"/>
              </a:rPr>
              <a:t>Попова Елена Валерьевна</a:t>
            </a:r>
            <a:endParaRPr lang="ru-RU" sz="1600" b="1" dirty="0">
              <a:solidFill>
                <a:prstClr val="black"/>
              </a:solidFill>
              <a:latin typeface="Calibri"/>
            </a:endParaRPr>
          </a:p>
          <a:p>
            <a:pPr lvl="0" algn="ctr"/>
            <a:r>
              <a:rPr lang="ru-RU" sz="1600" b="1" dirty="0">
                <a:solidFill>
                  <a:prstClr val="black"/>
                </a:solidFill>
                <a:latin typeface="Calibri"/>
              </a:rPr>
              <a:t>Муниципальное казенное дошкольное образовательное  учреждение детский сад № 29</a:t>
            </a:r>
          </a:p>
          <a:p>
            <a:pPr lvl="0" algn="ctr"/>
            <a:r>
              <a:rPr lang="ru-RU" sz="1600" b="1" dirty="0" err="1">
                <a:solidFill>
                  <a:prstClr val="black"/>
                </a:solidFill>
                <a:latin typeface="Calibri"/>
              </a:rPr>
              <a:t>Еманжелинского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 муниципального района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871036"/>
              </p:ext>
            </p:extLst>
          </p:nvPr>
        </p:nvGraphicFramePr>
        <p:xfrm>
          <a:off x="427290" y="476672"/>
          <a:ext cx="82296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330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Образовательная область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деятельности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Содержание деятельности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 – эстетическое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продуктивная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 «Божья коровка»</a:t>
                      </a:r>
                    </a:p>
                    <a:p>
                      <a:r>
                        <a:rPr lang="ru-RU" dirty="0" err="1" smtClean="0"/>
                        <a:t>Пластилинография</a:t>
                      </a:r>
                      <a:r>
                        <a:rPr lang="ru-RU" dirty="0" smtClean="0"/>
                        <a:t> «Божья коровка»</a:t>
                      </a:r>
                    </a:p>
                    <a:p>
                      <a:r>
                        <a:rPr lang="ru-RU" dirty="0" smtClean="0"/>
                        <a:t>Раскраски по теме.</a:t>
                      </a:r>
                    </a:p>
                    <a:p>
                      <a:r>
                        <a:rPr lang="ru-RU" dirty="0" smtClean="0"/>
                        <a:t>Оформление выставки поделок детей «Божья коровка».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 – </a:t>
                      </a:r>
                      <a:r>
                        <a:rPr lang="ru-RU" smtClean="0"/>
                        <a:t>коммуникативное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коммуникативная,</a:t>
                      </a:r>
                    </a:p>
                    <a:p>
                      <a:r>
                        <a:rPr lang="ru-RU" dirty="0" smtClean="0"/>
                        <a:t>познавательно-исследовательская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Просмотр</a:t>
                      </a:r>
                      <a:r>
                        <a:rPr lang="ru-RU" baseline="0" dirty="0" smtClean="0"/>
                        <a:t> документального фильма «О жизни божьих коровок», беседа: «Чем питаются божьи коровки?»</a:t>
                      </a:r>
                    </a:p>
                    <a:p>
                      <a:r>
                        <a:rPr lang="ru-RU" baseline="0" dirty="0" smtClean="0"/>
                        <a:t>«Какую пользу приносят божьи коровки?»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Подвижные игры: «Мяч бросай – насекомых называй», «Найди свой домик»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20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ChangeArrowheads="1"/>
          </p:cNvSpPr>
          <p:nvPr/>
        </p:nvSpPr>
        <p:spPr bwMode="auto">
          <a:xfrm>
            <a:off x="250825" y="404813"/>
            <a:ext cx="8208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80" y="604868"/>
            <a:ext cx="3958519" cy="2608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224" y="572302"/>
            <a:ext cx="2088232" cy="2464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54" y="3429000"/>
            <a:ext cx="216024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92" y="3414710"/>
            <a:ext cx="210681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3816424" cy="283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68760"/>
            <a:ext cx="3456384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933055"/>
            <a:ext cx="3888432" cy="244827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376" y="2348880"/>
            <a:ext cx="203175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6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3240360" cy="2448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92696"/>
            <a:ext cx="3240360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73016"/>
            <a:ext cx="3096344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938" y="1950245"/>
            <a:ext cx="2840866" cy="251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76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6672"/>
            <a:ext cx="3211937" cy="45327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52" y="620688"/>
            <a:ext cx="3300876" cy="3240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891" y="3861048"/>
            <a:ext cx="2569198" cy="283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7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31" y="665352"/>
            <a:ext cx="3347048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31" y="3789040"/>
            <a:ext cx="3347048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692696"/>
            <a:ext cx="3551299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708920"/>
            <a:ext cx="2736304" cy="252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78374"/>
            <a:ext cx="3707088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74916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музей п. Зауральского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«Пластилиновое чудо»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633" y="1661453"/>
            <a:ext cx="3707088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717032"/>
            <a:ext cx="2736304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2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Благодаря проведённой работе, наши дети приобрели новый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опыт. Осознанно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могут ответить на вопросы по теме проекта. У них появилось желание получить больше информации о других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насекомых.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 научились с помощью пластилина передавать внешнее сходство с божьей коровкой. Развивается мелкая моторика рук, воображение, творчество.  Закрепляются умения и навыки работы с пластилином.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главное дети сделали правильный вывод: бережно относиться к природе и её обитателям.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85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022" y="476672"/>
            <a:ext cx="5458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Актуальность: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Божья коровка – распространенное насекомое. Наверняка многие дети сажали себе на руку это насекомое, но ответить на вопрос: «Почему зовут жучка коровкой?» - ответить мне никто не смог.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очень привлек окрас насекомого.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1"/>
            <a:ext cx="7848872" cy="269289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Создать условия для ознакомления детей с насекомыми; обучения классификации насекомых как отдельного вида;</a:t>
            </a:r>
          </a:p>
          <a:p>
            <a:pPr algn="ctr"/>
            <a:r>
              <a:rPr lang="ru-RU" dirty="0" smtClean="0"/>
              <a:t>Передача природной красоты божьей коровки посредством художественной техники – </a:t>
            </a:r>
            <a:r>
              <a:rPr lang="ru-RU" dirty="0" err="1" smtClean="0"/>
              <a:t>пластилинографии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337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элементарные представления о божьей коровке, её строении и способах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передавать свои впечатления от наблюдений за насекомыми в художественно – эстетической деятельности;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умения работы с пластилином (ощипывание, скатывание колбасок, размазывание пластилина на основе)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произведениями и малыми фольклорными жанрами о божьих коровках;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познавательный интерес к миру насекомых, активность, творческие способности, коммуникативные навыки, речь.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5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Тип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Групповой</a:t>
            </a:r>
          </a:p>
          <a:p>
            <a:r>
              <a:rPr lang="ru-RU" dirty="0" smtClean="0"/>
              <a:t>Средней продолжительности</a:t>
            </a:r>
          </a:p>
          <a:p>
            <a:r>
              <a:rPr lang="ru-RU" dirty="0" smtClean="0"/>
              <a:t>Информационно – творческий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Дети средней группы  (4-5 лет)</a:t>
            </a:r>
          </a:p>
          <a:p>
            <a:r>
              <a:rPr lang="ru-RU" dirty="0" smtClean="0"/>
              <a:t>Воспитатель</a:t>
            </a:r>
          </a:p>
          <a:p>
            <a:r>
              <a:rPr lang="ru-RU" dirty="0" smtClean="0"/>
              <a:t>Родители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384461"/>
            <a:ext cx="61718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Участники проекта: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0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проведения и реализации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Информационно – накопительный.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Изучение интереса детей для определения целей проекта.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Сбор и анализ литературы для взрослых и детей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среды.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Организационно-практический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Поэтапная реализация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Презентационно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завершающий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результатов по реализации проекта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картотеки загадок и стихотворений о насекомых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«Божья коровка» – работы детей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выполненные в технике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4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275"/>
            <a:ext cx="9144000" cy="58907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Тематическое поле: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60648"/>
            <a:ext cx="1544098" cy="1171027"/>
          </a:xfrm>
        </p:spPr>
      </p:pic>
      <p:sp>
        <p:nvSpPr>
          <p:cNvPr id="5" name="Прямоугольник 4"/>
          <p:cNvSpPr/>
          <p:nvPr/>
        </p:nvSpPr>
        <p:spPr>
          <a:xfrm rot="21027348">
            <a:off x="308818" y="2989347"/>
            <a:ext cx="44944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Божья </a:t>
            </a: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коровка ползёт по травинке.</a:t>
            </a:r>
            <a:b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божьей коровки кружочки на спинке,</a:t>
            </a:r>
            <a:b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Изящные пятнышки чёрного цвета.</a:t>
            </a:r>
            <a:b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Коровка вздыхает, услышав про </a:t>
            </a:r>
            <a:r>
              <a:rPr lang="ru-RU" sz="20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</a:t>
            </a: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b="1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62291" y="5109580"/>
            <a:ext cx="4566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Застали родителей слёзы врасплох:</a:t>
            </a:r>
          </a:p>
          <a:p>
            <a:pPr algn="ctr"/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платье носить не желаю в горох!»-</a:t>
            </a:r>
          </a:p>
          <a:p>
            <a:pPr algn="ctr"/>
            <a:r>
              <a:rPr lang="ru-RU" sz="2000" b="1" dirty="0" err="1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Коровочка</a:t>
            </a: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Божья рыдает,-</a:t>
            </a:r>
          </a:p>
          <a:p>
            <a:pPr algn="ctr"/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Ну, кто так детей одевает</a:t>
            </a:r>
            <a:r>
              <a:rPr lang="ru-RU" sz="20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?!</a:t>
            </a:r>
            <a:endParaRPr lang="ru-RU" sz="20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93810">
            <a:off x="4245049" y="1460928"/>
            <a:ext cx="3501663" cy="21544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Лезет </a:t>
            </a:r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божия коровка</a:t>
            </a:r>
          </a:p>
          <a:p>
            <a:pPr algn="ctr"/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травинке очень ловко.</a:t>
            </a:r>
          </a:p>
          <a:p>
            <a:pPr algn="ctr"/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Крылышки, как лепесточки</a:t>
            </a:r>
          </a:p>
          <a:p>
            <a:pPr algn="ctr"/>
            <a:r>
              <a:rPr lang="ru-RU" sz="20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на них чернеют точки.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276">
            <a:off x="7090982" y="5521551"/>
            <a:ext cx="1560934" cy="221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6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Технологическая карта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723838"/>
              </p:ext>
            </p:extLst>
          </p:nvPr>
        </p:nvGraphicFramePr>
        <p:xfrm>
          <a:off x="539552" y="1412776"/>
          <a:ext cx="8496945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323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323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деятельности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Речевые игры:</a:t>
                      </a:r>
                      <a:r>
                        <a:rPr lang="ru-RU" dirty="0" smtClean="0"/>
                        <a:t> «Веселые насекомые», «Жук»</a:t>
                      </a:r>
                    </a:p>
                    <a:p>
                      <a:r>
                        <a:rPr lang="ru-RU" dirty="0" smtClean="0"/>
                        <a:t>Пальчиковая гимнастика «Божьи коровки»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художественной литературы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стихотворений,</a:t>
                      </a:r>
                      <a:r>
                        <a:rPr lang="ru-RU" baseline="0" dirty="0" smtClean="0"/>
                        <a:t> загадок, пословиц.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aseline="0" dirty="0" smtClean="0"/>
                        <a:t>Насекомые «мир в твоих руках»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aseline="0" dirty="0" smtClean="0"/>
                        <a:t>«Настоящие насекомые и их знакомые»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aseline="0" dirty="0" smtClean="0"/>
                        <a:t>Ю. Аракчеев «Кто они такие?»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88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865996"/>
              </p:ext>
            </p:extLst>
          </p:nvPr>
        </p:nvGraphicFramePr>
        <p:xfrm>
          <a:off x="395537" y="332656"/>
          <a:ext cx="8640960" cy="6230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444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2013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Образовательная область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Вид деятельности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Содержание деятельности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63761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Познавательная, игровая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Беседы: «Почему меня называют Божьей коровкой»; </a:t>
                      </a:r>
                    </a:p>
                    <a:p>
                      <a:r>
                        <a:rPr lang="ru-RU" dirty="0" smtClean="0"/>
                        <a:t>Наблюдение с детьми за божьими коровками. Беседы о том, что им известно, что хотелось бы узнать.</a:t>
                      </a:r>
                    </a:p>
                    <a:p>
                      <a:r>
                        <a:rPr lang="ru-RU" dirty="0" smtClean="0"/>
                        <a:t>Дидактические игры: «Божьи коровки», «Найди пару», «Посели в свой домик», игры с прищепками, «Мозаика»,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«Разрезные картинки»;</a:t>
                      </a:r>
                    </a:p>
                    <a:p>
                      <a:r>
                        <a:rPr lang="ru-RU" dirty="0" smtClean="0"/>
                        <a:t>Настольно – печатные игры «Парочки». Игра на внимание «Чего не хватает у божьей коровки.</a:t>
                      </a:r>
                    </a:p>
                    <a:p>
                      <a:r>
                        <a:rPr lang="ru-RU" dirty="0" smtClean="0"/>
                        <a:t>Рассматривание энциклопедий, книг и журналов «Какие разные божьи коровки!»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3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643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Цель:</vt:lpstr>
      <vt:lpstr>Задачи:</vt:lpstr>
      <vt:lpstr>Тип проекта:</vt:lpstr>
      <vt:lpstr>Этапы проведения и реализации проекта</vt:lpstr>
      <vt:lpstr>Тематическое поле:</vt:lpstr>
      <vt:lpstr>Технологическая карта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Дмитрий Попов</cp:lastModifiedBy>
  <cp:revision>36</cp:revision>
  <dcterms:created xsi:type="dcterms:W3CDTF">2014-06-15T09:49:01Z</dcterms:created>
  <dcterms:modified xsi:type="dcterms:W3CDTF">2019-09-18T08:57:53Z</dcterms:modified>
</cp:coreProperties>
</file>