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2" r:id="rId5"/>
    <p:sldId id="264" r:id="rId6"/>
    <p:sldId id="266" r:id="rId7"/>
    <p:sldId id="267" r:id="rId8"/>
    <p:sldId id="268" r:id="rId9"/>
    <p:sldId id="269" r:id="rId10"/>
    <p:sldId id="271" r:id="rId11"/>
    <p:sldId id="270" r:id="rId12"/>
    <p:sldId id="273" r:id="rId13"/>
    <p:sldId id="272" r:id="rId14"/>
    <p:sldId id="265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17D228-F70F-4645-B803-B5356ECCF3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2197" y="1122363"/>
            <a:ext cx="6237028" cy="212684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0D235D0-C626-4CCA-B881-344F41C9E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2197" y="3356374"/>
            <a:ext cx="6237028" cy="147492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A74703-F7D7-42DB-9838-657DA56E3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26028C4-9DE8-4B66-9D7A-32E34C149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1A39F64-6091-40D1-B71A-F716FA075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160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DA709C-EB51-4611-8322-62B46EE6A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92E4D82-D318-4F0A-A78E-B7B583D607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0344101-9565-4A6F-899C-CE0F1FD66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C70F5E0-F1B5-4242-AFDB-6B024D68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A8CB70-4732-4C94-8FB4-EEC8C74B8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344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5975B50-41A9-487C-93BB-5084415E3F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5F7893B-64F6-44EA-9D81-5B24B633E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9A9D6C2-33CA-47F3-968E-CC1DB1DD0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DA45500-BA3A-4BCB-976C-0BA60DAB3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97DDBEE-CA6F-4C39-AB5D-BBD97723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331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7DA84F-8E6D-4F46-89B4-2060AD82A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6F5322-009B-4EA0-93E4-280B455FC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C9F3512-4AAC-434B-8B3F-4EC863C81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720532F-FEF7-4EEF-8862-18223365E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DF6776D-63C8-4070-99FF-6306EECAF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029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BDC075-A748-4D28-92ED-800421033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934" y="986408"/>
            <a:ext cx="6876766" cy="215257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7381004-1807-43F5-9534-351E6D2F1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9934" y="3292923"/>
            <a:ext cx="6876766" cy="150018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2E2D00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A32BD23-F80E-40E5-BD58-D033260E0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4D212AF-096A-408F-B7AE-3E52D8F20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70B9A-D303-43DD-8037-FFB848395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814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486200-511B-4EE1-A6D4-6E45238DC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E9536F-D62E-4F90-BDA3-16D478C1F7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2389476-D451-40FB-B77E-E8149BDEE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B3F61A8-6290-4AC1-9AB1-6C5CC0A6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4C9B0A9-5F0C-4E23-A94C-5768F01C4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CCC794A-3732-418E-AEFF-29F49EC27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4818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239CCB-D74A-4516-B7DB-1A6C5BD82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D5FC217-554C-4E6F-9095-DD68E29C4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308A0FE-AD87-4996-9B61-188442AFE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941DCC3-7B02-491F-871E-BAF2572C8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3780322-5384-4705-A799-E193BFEB21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DC549F6-843A-4D33-A41D-53346260F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53098D5-1C79-45FF-836C-AAA9F321A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155DE25-E231-44B2-8660-4E4E9CD72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922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608E3D-CC14-46BC-AE48-A8533A9A6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4A59995-4847-4355-9FA0-8E7AD52B9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7E6441D-9326-4383-9EB4-A1BE4C068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9396B76-21D0-47C4-B8AA-4ACBAC613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43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198F6E9-769E-4C59-A74B-66B60D2D3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C0AA95B-655F-4D43-AFA2-C8CB4F76D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C92DEA1-2995-4640-A204-58DFF8259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81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D60E2B-17CC-4D3E-996B-22A61AB69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C79B24-C8D8-417E-AD3A-2A2744D8C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0347294-CB7B-496B-B574-7CA2B25F4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C993E1A-D645-4E4F-A471-F4EE76895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E58AF7-5D0C-4382-9163-1FA9B333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E6995C3-B2C4-4A9C-805A-99D5C4AC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770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E2A7EB-7E64-4CFE-88B7-D81385986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09E2ACBA-EFF2-4867-9634-8444AB804C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3BCB1D6-382C-4B73-B92C-0BF7B59AE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EF7F533-CC0F-4372-8274-484974639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E6969A-F49E-48C4-8ADF-5D16AFF3B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2CACD00-84C4-432F-AA54-5AE7D535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932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E281D6-9BD9-451C-9F1B-C1A5D2C5C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357D986-930E-4187-B842-C47CE64A7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4FD7C9C-F47B-4C34-A201-D9A05EB23B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575A9-F7C3-4CB7-BCA3-710980AC6BC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458E6DA-C7FA-4BBD-80A0-BDE0494DD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FD5F66B-ED65-41F9-9D4E-423685FD56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712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6C69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anose="030F0702030302020204" pitchFamily="66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94B225-C55B-46F4-9333-95D9E2E12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9158" y="790832"/>
            <a:ext cx="7133966" cy="301504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Проект мини – музея 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«Дикие  животные»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8E880AB-F8EC-4450-9BDF-50878D2BF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9178" y="3937686"/>
            <a:ext cx="3204519" cy="893617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pPr algn="r"/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Рулькова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Н.Ю.</a:t>
            </a:r>
          </a:p>
          <a:p>
            <a:pPr algn="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2017г.</a:t>
            </a:r>
          </a:p>
          <a:p>
            <a:pPr algn="r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0919" y="848497"/>
            <a:ext cx="68126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"Детский сад № 26 "Теремок" г.Назарово Красноярского края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661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8"/>
            <a:ext cx="6876766" cy="1394327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3 ЭТАП. Заключительный</a:t>
            </a: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934" y="2611395"/>
            <a:ext cx="6876766" cy="218171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Обработка и обобщение результатов работы мини-музея «Дикие животные».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8"/>
            <a:ext cx="6876766" cy="150141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 с родителями :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2886" y="2553730"/>
            <a:ext cx="6876766" cy="228056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Консультации для родителей: «Научите детей любить живую природу».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выставке поделок на тему «Дикие животные нашего края».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Организация фотовыставки «Дети и животные».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9"/>
            <a:ext cx="6876766" cy="82591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Ресурсы:</a:t>
            </a: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934" y="2010033"/>
            <a:ext cx="6876766" cy="27830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Методическая литература и журналы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 – ресурсы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Детские книги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Аудио и видео записи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Атрибуты для сюжетно - ролевых игр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9"/>
            <a:ext cx="6876766" cy="1229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Продукт проекта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934" y="2166551"/>
            <a:ext cx="6876766" cy="2626559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Коллекция детских книг о животных</a:t>
            </a:r>
          </a:p>
          <a:p>
            <a:pPr algn="l"/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Фотоальбом «В мире животных» (фотографии от фотовыставки «Дети и животные»);</a:t>
            </a:r>
          </a:p>
          <a:p>
            <a:pPr algn="l"/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по мини-музею детей других групп детского сада.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Мероприятия</a:t>
            </a: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62464" y="1458099"/>
          <a:ext cx="8427308" cy="4621424"/>
        </p:xfrm>
        <a:graphic>
          <a:graphicData uri="http://schemas.openxmlformats.org/drawingml/2006/table">
            <a:tbl>
              <a:tblPr/>
              <a:tblGrid>
                <a:gridCol w="4213654"/>
                <a:gridCol w="4213654"/>
              </a:tblGrid>
              <a:tr h="3035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Мероприятие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1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1.Чтение Стихов </a:t>
                      </a:r>
                      <a:r>
                        <a:rPr lang="ru-RU" sz="10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А.Барто</a:t>
                      </a: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С.Маршака, С.Чуковского и др.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русских народных сказок о животных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Пробуждать и поддерживать интерес детей к художественной литературе о животных. Учить понимать идею произведения. Развивать умение оценивать поступки героев.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Драматизация сказок </a:t>
                      </a:r>
                      <a:r>
                        <a:rPr lang="ru-RU" sz="1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0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Руковичка</a:t>
                      </a:r>
                      <a:r>
                        <a:rPr lang="ru-RU" sz="1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», </a:t>
                      </a: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«Теремок» с использованием настольного театра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детей эмоционально воспринимать образное содержание сказки, передавать характерные особенности животных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игр: настольно-печатных, дидактических, словесных, авторских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 логическое мышление, воображение, память, связную речь, словарный запас.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Разучивание пальчиковой гимнастики : «Здравствуй», «Дикие животные», «Повстречались» и др.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 мелкую моторику рук, память, речь.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Подвижные игры: «Дикие звери пошли на водопой», «Кот и мыши», «Зверолов» и др.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Способствовать реализации потребности детей в двигательной активности, развивать физические качества, пластику тела, творчество.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7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Музыкальная деятельность: разучивание песни «Три весёлых зайчика», прослушивание в аудиозаписи голосов животных)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 музыкальных способностей, слуха, слуховой памяти.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94270"/>
            <a:ext cx="7886700" cy="6755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Тематический план ОД в мини-музее.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0086" y="1037968"/>
          <a:ext cx="8501450" cy="5420498"/>
        </p:xfrm>
        <a:graphic>
          <a:graphicData uri="http://schemas.openxmlformats.org/drawingml/2006/table">
            <a:tbl>
              <a:tblPr/>
              <a:tblGrid>
                <a:gridCol w="2828326"/>
                <a:gridCol w="2836562"/>
                <a:gridCol w="2836562"/>
              </a:tblGrid>
              <a:tr h="491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 ОД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Цель: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Интеграция Образовательных областей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2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«Помоги животному найти свой домик» (по диким животным)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Упражнять в счёте предметов,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Познакомить с цифрами. Закрепить знания детей о диких животных, учить называть жилища животных. Развивать логическое мышление, речь.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(Развитие математических представлений, природный мир)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Речевое 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4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Конструирование по типу оригами «Лисёнок»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детей по типу оригами из бумаги создавать образ лисёнка.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3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Лепка «Ёжик»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лепить ежа из пластилина, дополняя изделие природным материалом – семечками для иголок ежа.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2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Аппликация «Кому что по вкусу»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Упражнять в умении наклеивания животного по типу его питания.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6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Экологическая сказка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«Колобок»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называть диких животных леса, чем питаются, где живут; закреплять знания поведения в лесу.</a:t>
                      </a:r>
                      <a:endParaRPr lang="ru-RU" sz="1100" b="1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Познавательное 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Речевое развитие</a:t>
                      </a:r>
                      <a:endParaRPr lang="ru-RU"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99" marR="9499" marT="9499" marB="94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8"/>
            <a:ext cx="6876766" cy="80120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3" name="Picture 3" descr="C:\Users\ПК\Desktop\437263_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7925" y="1771135"/>
            <a:ext cx="6820930" cy="46626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934" y="986409"/>
            <a:ext cx="6876766" cy="74353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Актуальность: 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9934" y="1886465"/>
            <a:ext cx="6876766" cy="2906646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Дошкольный возраст – яркая, неповторимая страница в жизни каждого человека. </a:t>
            </a:r>
          </a:p>
          <a:p>
            <a:pPr algn="just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 этот период начинается процесс социализации, устанавливается связь ребёнка с ведущими сферами бытия: миром людей и миром природы. </a:t>
            </a:r>
          </a:p>
          <a:p>
            <a:pPr algn="just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 этом возрасте актуальным является формирование основ нравственности посредством экологического образования дошкольников. </a:t>
            </a:r>
          </a:p>
          <a:p>
            <a:pPr algn="just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Любовь понимание и забота – это то , что ждёт природа от каждого человека. Воспитание внимательного, чуткого, заботливого ребёнка, способного познавать окружающий мир и себя в нём будет успешно проводиться через музейную педагогику. </a:t>
            </a:r>
          </a:p>
          <a:p>
            <a:pPr algn="just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Создание мини-музея экологического и краеведческого содержания – метод наиболее актуален и даёт возможность максимально раскрыть познавательные, творческие, исследовательские способности детей.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1432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9"/>
            <a:ext cx="6876766" cy="142727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934" y="2718487"/>
            <a:ext cx="6876766" cy="142514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в недостаточной степени имеют представления об образе жизни, повадках, питании и жилищах диких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животных,о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том, как они готовятся к зиме.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9"/>
            <a:ext cx="6876766" cy="95772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 проекте:</a:t>
            </a: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551" y="2150076"/>
            <a:ext cx="7619999" cy="2643035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исследовательско-творческий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составу: детско-взрослый, групповой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сроку реализации: долгосрочный (октябрь –февраль)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Возраст детей: четвертый  год жизни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исследования: дикие животные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897924"/>
            <a:ext cx="6876766" cy="12192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934" y="2207741"/>
            <a:ext cx="6876766" cy="2585369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Развивать устойчивый познавательный интерес к диким животным, как живым существам через создание в группе мини музея.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9"/>
            <a:ext cx="6876766" cy="5293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4560" y="1606378"/>
            <a:ext cx="7862218" cy="3606863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ru-RU" sz="5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algn="l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познавательную активность и поисково-исследовательскую деятельность у детей.</a:t>
            </a:r>
          </a:p>
          <a:p>
            <a:pPr algn="l"/>
            <a:r>
              <a:rPr lang="ru-RU" sz="5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pPr algn="l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чуткое отношение к живым существам.</a:t>
            </a:r>
          </a:p>
          <a:p>
            <a:pPr algn="l"/>
            <a:r>
              <a:rPr lang="ru-RU" sz="5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 algn="l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Активизировать и обогащать словарь у детей </a:t>
            </a:r>
          </a:p>
          <a:p>
            <a:pPr algn="l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тему дикие животные ,расширить кругозор.</a:t>
            </a:r>
          </a:p>
          <a:p>
            <a:pPr algn="l"/>
            <a:r>
              <a:rPr lang="ru-RU" sz="5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 algn="l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Рассматривать иллюстрации с изображением  диких животных и их детенышей.</a:t>
            </a:r>
          </a:p>
          <a:p>
            <a:pPr algn="l"/>
            <a:r>
              <a:rPr lang="ru-RU" sz="4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pPr algn="l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Освоить подвижные и сюжетно-ролевые игры с участием животных.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986408"/>
            <a:ext cx="6876766" cy="1583797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649" y="2183027"/>
            <a:ext cx="7834183" cy="2610084"/>
          </a:xfrm>
        </p:spPr>
        <p:txBody>
          <a:bodyPr/>
          <a:lstStyle/>
          <a:p>
            <a:pPr algn="l"/>
            <a:r>
              <a:rPr lang="ru-RU" dirty="0" smtClean="0"/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детей повысится уровень знаний  о диких животных своего края;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-у детей формируются  чувства доброжелательного и бережного отношения к живой природе.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1169773"/>
            <a:ext cx="6876766" cy="102973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 ЭТАП. Подготовительный. (сбор экспонатов и создание мини-музея)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933" y="1861751"/>
            <a:ext cx="7351471" cy="367407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Определение темы, цели, задач и места для расположения мини-музея.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Создание условий и материально-технической базы для организации мини-музея.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Подбор методической литературы.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Подбор библиотеки о животных - сказки, стихи , составление карточек-загадок.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Настольно-печатные игры, Зоологическое лото.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Подбор наглядно-дидактических пособий и демонстрационного материала –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- плакаты, серия картин из цикла «Дикие животные»,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- развивающие карточки «Животные России»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Дидактические игры (авторские разработки).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Изготовление макета леса.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Закупка набора фигурок диких животных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Изготовление масок для театрализации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Подбор пальчиковых фигурок животных</a:t>
            </a:r>
          </a:p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Изготовление картонажных фигурок животных для драматизации сказок «Рукавичка»,  и др.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4" y="1252150"/>
            <a:ext cx="6876766" cy="1285103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 ЭТАП. ОСНОВНОЙ. (Практический)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934" y="2018271"/>
            <a:ext cx="6876766" cy="277484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Строится на формах работы с детьми с использованием экспонатов мини-музея: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                                            </a:t>
            </a:r>
          </a:p>
          <a:p>
            <a:pPr algn="l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Беседы, чтение худ. литературы, разучивание стихов, отгадывание загадок, настольно-печатные игры, художественное творчество детей.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 Звер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F75902EC-C879-4E2C-A63A-C52261632D9D}" vid="{8EDBA19C-8249-44B9-8E1B-0C732AEB904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 Звер1</Template>
  <TotalTime>105</TotalTime>
  <Words>876</Words>
  <Application>Microsoft Office PowerPoint</Application>
  <PresentationFormat>Экран (4:3)</PresentationFormat>
  <Paragraphs>126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0 Звер1</vt:lpstr>
      <vt:lpstr> Проект мини – музея  «Дикие  животные» </vt:lpstr>
      <vt:lpstr>Актуальность: </vt:lpstr>
      <vt:lpstr>Проблема:</vt:lpstr>
      <vt:lpstr>О проекте:</vt:lpstr>
      <vt:lpstr>ЦЕЛЬ: </vt:lpstr>
      <vt:lpstr>Задачи проекта:</vt:lpstr>
      <vt:lpstr>Ожидаемый результат: </vt:lpstr>
      <vt:lpstr>1 ЭТАП. Подготовительный. (сбор экспонатов и создание мини-музея) </vt:lpstr>
      <vt:lpstr>2 ЭТАП. ОСНОВНОЙ. (Практический) </vt:lpstr>
      <vt:lpstr>3 ЭТАП. Заключительный</vt:lpstr>
      <vt:lpstr>Работа с родителями : </vt:lpstr>
      <vt:lpstr>Ресурсы:</vt:lpstr>
      <vt:lpstr>Продукт проекта </vt:lpstr>
      <vt:lpstr>Мероприятия</vt:lpstr>
      <vt:lpstr>Тематический план ОД в мини-музее.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Надежда</dc:creator>
  <cp:lastModifiedBy>8</cp:lastModifiedBy>
  <cp:revision>22</cp:revision>
  <dcterms:created xsi:type="dcterms:W3CDTF">2019-07-30T16:07:19Z</dcterms:created>
  <dcterms:modified xsi:type="dcterms:W3CDTF">2019-10-13T07:43:25Z</dcterms:modified>
</cp:coreProperties>
</file>