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1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20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55AF-2D7E-400D-81FE-859E221E3AE3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E2BF-03C8-4D59-8419-72D9BECA7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270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55AF-2D7E-400D-81FE-859E221E3AE3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E2BF-03C8-4D59-8419-72D9BECA7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183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55AF-2D7E-400D-81FE-859E221E3AE3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E2BF-03C8-4D59-8419-72D9BECA7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25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55AF-2D7E-400D-81FE-859E221E3AE3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E2BF-03C8-4D59-8419-72D9BECA7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37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55AF-2D7E-400D-81FE-859E221E3AE3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E2BF-03C8-4D59-8419-72D9BECA7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801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55AF-2D7E-400D-81FE-859E221E3AE3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E2BF-03C8-4D59-8419-72D9BECA7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563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55AF-2D7E-400D-81FE-859E221E3AE3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E2BF-03C8-4D59-8419-72D9BECA7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535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55AF-2D7E-400D-81FE-859E221E3AE3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E2BF-03C8-4D59-8419-72D9BECA7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977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55AF-2D7E-400D-81FE-859E221E3AE3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E2BF-03C8-4D59-8419-72D9BECA7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418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55AF-2D7E-400D-81FE-859E221E3AE3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E2BF-03C8-4D59-8419-72D9BECA7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425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955AF-2D7E-400D-81FE-859E221E3AE3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E2BF-03C8-4D59-8419-72D9BECA7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52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955AF-2D7E-400D-81FE-859E221E3AE3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BE2BF-03C8-4D59-8419-72D9BECA7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82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77205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Путешествие</a:t>
            </a:r>
            <a:r>
              <a:rPr lang="ru-RU" sz="6000" b="1" dirty="0" smtClean="0"/>
              <a:t> </a:t>
            </a:r>
            <a:br>
              <a:rPr lang="ru-RU" sz="6000" b="1" dirty="0" smtClean="0"/>
            </a:br>
            <a:r>
              <a:rPr lang="ru-RU" sz="6000" b="1" dirty="0"/>
              <a:t> </a:t>
            </a:r>
            <a:r>
              <a:rPr lang="ru-RU" sz="6000" b="1" dirty="0" smtClean="0"/>
              <a:t>                     </a:t>
            </a:r>
            <a:r>
              <a:rPr lang="ru-RU" sz="6000" b="1" dirty="0" smtClean="0">
                <a:solidFill>
                  <a:srgbClr val="7030A0"/>
                </a:solidFill>
              </a:rPr>
              <a:t>в космос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317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365126"/>
            <a:ext cx="10616539" cy="6154428"/>
          </a:xfrm>
        </p:spPr>
      </p:pic>
    </p:spTree>
    <p:extLst>
      <p:ext uri="{BB962C8B-B14F-4D97-AF65-F5344CB8AC3E}">
        <p14:creationId xmlns:p14="http://schemas.microsoft.com/office/powerpoint/2010/main" val="2172660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Посмотрите на этих малышей – они с интересом смотрят в ночное небо! Там столько красивых звезд! Люди с самых давних времен любили смотреть на звезды, и им было очень интересно – какие же они на самом деле!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http://ped-kopilka.ru/images/2(414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242" y="1351128"/>
            <a:ext cx="8529851" cy="48258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5231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И вот однажды они решили полететь в космос! К звездам! Для полета в космос люди построили космическую ракету. В ракету посадили космонавта – именно он должен был управлять ракетой и лететь к звездам.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http://ped-kopilka.ru/images/3(394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096" y="1825625"/>
            <a:ext cx="8871044" cy="472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5515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/>
              <a:t>Когда космонавт сел в ракету, пошел обратный отсчет: «Пять, четыре, три, два, один, ПУСК!». Ракета оторвалась от земли, из ее хвоста вырвался огонь – так сильно работал ее двигатель. И ракета полетела высоко в небо.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 descr="http://ped-kopilka.ru/images/4(386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152" y="1825624"/>
            <a:ext cx="8693624" cy="4793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3792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В космосе он увидел много разных планет, они крутились вокруг одной самой яркой планеты, которую называют Солнце.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 descr="http://ped-kopilka.ru/images/5(384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23158"/>
            <a:ext cx="9875293" cy="54369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1418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1881"/>
            <a:ext cx="9612087" cy="108065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Первым человеком, отправившимся в Космос был Юрий Гагарин</a:t>
            </a:r>
            <a:endParaRPr lang="ru-RU" sz="2400" dirty="0"/>
          </a:p>
        </p:txBody>
      </p:sp>
      <p:pic>
        <p:nvPicPr>
          <p:cNvPr id="4" name="Объект 3" descr="http://ped-kopilka.ru/images/6-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86" y="961902"/>
            <a:ext cx="9797143" cy="5548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9600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Космическая пища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20" y="1922939"/>
            <a:ext cx="4046219" cy="3790950"/>
          </a:xfrm>
        </p:spPr>
      </p:pic>
    </p:spTree>
    <p:extLst>
      <p:ext uri="{BB962C8B-B14F-4D97-AF65-F5344CB8AC3E}">
        <p14:creationId xmlns:p14="http://schemas.microsoft.com/office/powerpoint/2010/main" val="748986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</a:t>
            </a:r>
            <a:r>
              <a:rPr lang="ru-RU" sz="2400" dirty="0"/>
              <a:t>А еще космонавты </a:t>
            </a:r>
            <a:r>
              <a:rPr lang="ru-RU" sz="2400" dirty="0" smtClean="0"/>
              <a:t>увидели </a:t>
            </a:r>
            <a:r>
              <a:rPr lang="ru-RU" sz="2400" dirty="0"/>
              <a:t>там звезды. Они так далеко находятся от нашей земли, что кажутся нам лишь маленькими точками.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 descr="http://ped-kopilka.ru/images/6(363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16" y="1270660"/>
            <a:ext cx="10545288" cy="53894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4489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Белка и Стрелка</a:t>
            </a:r>
            <a:endParaRPr lang="ru-RU" sz="2400" dirty="0"/>
          </a:p>
        </p:txBody>
      </p:sp>
      <p:pic>
        <p:nvPicPr>
          <p:cNvPr id="4" name="Объект 3" descr="http://ped-kopilka.ru/images/7(343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367" y="1843881"/>
            <a:ext cx="9376012" cy="48708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91556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183</Words>
  <Application>Microsoft Office PowerPoint</Application>
  <PresentationFormat>Широкоэкранный</PresentationFormat>
  <Paragraphs>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Путешествие                        в космос</vt:lpstr>
      <vt:lpstr>Посмотрите на этих малышей – они с интересом смотрят в ночное небо! Там столько красивых звезд! Люди с самых давних времен любили смотреть на звезды, и им было очень интересно – какие же они на самом деле! </vt:lpstr>
      <vt:lpstr>И вот однажды они решили полететь в космос! К звездам! Для полета в космос люди построили космическую ракету. В ракету посадили космонавта – именно он должен был управлять ракетой и лететь к звездам. </vt:lpstr>
      <vt:lpstr>Когда космонавт сел в ракету, пошел обратный отсчет: «Пять, четыре, три, два, один, ПУСК!». Ракета оторвалась от земли, из ее хвоста вырвался огонь – так сильно работал ее двигатель. И ракета полетела высоко в небо. </vt:lpstr>
      <vt:lpstr>В космосе он увидел много разных планет, они крутились вокруг одной самой яркой планеты, которую называют Солнце. </vt:lpstr>
      <vt:lpstr>Первым человеком, отправившимся в Космос был Юрий Гагарин</vt:lpstr>
      <vt:lpstr>Космическая пища</vt:lpstr>
      <vt:lpstr> А еще космонавты увидели там звезды. Они так далеко находятся от нашей земли, что кажутся нам лишь маленькими точками. </vt:lpstr>
      <vt:lpstr>Белка и Стрелка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КОСМОС</dc:title>
  <dc:creator>Пользователь</dc:creator>
  <cp:lastModifiedBy>Ольга Дидора</cp:lastModifiedBy>
  <cp:revision>9</cp:revision>
  <dcterms:created xsi:type="dcterms:W3CDTF">2014-03-31T09:29:40Z</dcterms:created>
  <dcterms:modified xsi:type="dcterms:W3CDTF">2019-10-12T22:41:58Z</dcterms:modified>
</cp:coreProperties>
</file>