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69" r:id="rId17"/>
    <p:sldId id="275" r:id="rId18"/>
    <p:sldId id="276" r:id="rId19"/>
    <p:sldId id="270" r:id="rId20"/>
    <p:sldId id="273" r:id="rId21"/>
    <p:sldId id="274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551836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Много мам живёт на свете</a:t>
            </a:r>
          </a:p>
          <a:p>
            <a:r>
              <a:rPr lang="ru-RU" dirty="0"/>
              <a:t>Всей душой их любят дети</a:t>
            </a:r>
          </a:p>
          <a:p>
            <a:r>
              <a:rPr lang="ru-RU" dirty="0"/>
              <a:t>Только мама есть одна,</a:t>
            </a:r>
          </a:p>
          <a:p>
            <a:r>
              <a:rPr lang="ru-RU" dirty="0"/>
              <a:t>Всех дороже мне она!</a:t>
            </a:r>
          </a:p>
          <a:p>
            <a:r>
              <a:rPr lang="ru-RU" dirty="0"/>
              <a:t>Кто она? Отвечу я:</a:t>
            </a:r>
          </a:p>
          <a:p>
            <a:r>
              <a:rPr lang="ru-RU" dirty="0"/>
              <a:t>«Родная мамочка моя»</a:t>
            </a:r>
          </a:p>
        </p:txBody>
      </p:sp>
    </p:spTree>
    <p:extLst>
      <p:ext uri="{BB962C8B-B14F-4D97-AF65-F5344CB8AC3E}">
        <p14:creationId xmlns:p14="http://schemas.microsoft.com/office/powerpoint/2010/main" val="175552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92697"/>
            <a:ext cx="6336704" cy="5400600"/>
          </a:xfrm>
        </p:spPr>
      </p:pic>
    </p:spTree>
    <p:extLst>
      <p:ext uri="{BB962C8B-B14F-4D97-AF65-F5344CB8AC3E}">
        <p14:creationId xmlns:p14="http://schemas.microsoft.com/office/powerpoint/2010/main" val="2816313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59" y="731838"/>
            <a:ext cx="4608513" cy="5289450"/>
          </a:xfrm>
        </p:spPr>
      </p:pic>
    </p:spTree>
    <p:extLst>
      <p:ext uri="{BB962C8B-B14F-4D97-AF65-F5344CB8AC3E}">
        <p14:creationId xmlns:p14="http://schemas.microsoft.com/office/powerpoint/2010/main" val="876730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731838"/>
            <a:ext cx="5472608" cy="5433466"/>
          </a:xfrm>
        </p:spPr>
      </p:pic>
    </p:spTree>
    <p:extLst>
      <p:ext uri="{BB962C8B-B14F-4D97-AF65-F5344CB8AC3E}">
        <p14:creationId xmlns:p14="http://schemas.microsoft.com/office/powerpoint/2010/main" val="2084754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908720"/>
            <a:ext cx="4597245" cy="5073426"/>
          </a:xfrm>
        </p:spPr>
      </p:pic>
    </p:spTree>
    <p:extLst>
      <p:ext uri="{BB962C8B-B14F-4D97-AF65-F5344CB8AC3E}">
        <p14:creationId xmlns:p14="http://schemas.microsoft.com/office/powerpoint/2010/main" val="1761175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73956"/>
            <a:ext cx="6264696" cy="4487292"/>
          </a:xfrm>
        </p:spPr>
      </p:pic>
    </p:spTree>
    <p:extLst>
      <p:ext uri="{BB962C8B-B14F-4D97-AF65-F5344CB8AC3E}">
        <p14:creationId xmlns:p14="http://schemas.microsoft.com/office/powerpoint/2010/main" val="3296737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692696"/>
            <a:ext cx="5527045" cy="5361458"/>
          </a:xfrm>
        </p:spPr>
      </p:pic>
    </p:spTree>
    <p:extLst>
      <p:ext uri="{BB962C8B-B14F-4D97-AF65-F5344CB8AC3E}">
        <p14:creationId xmlns:p14="http://schemas.microsoft.com/office/powerpoint/2010/main" val="1125669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764704"/>
            <a:ext cx="5860627" cy="5256584"/>
          </a:xfrm>
        </p:spPr>
      </p:pic>
    </p:spTree>
    <p:extLst>
      <p:ext uri="{BB962C8B-B14F-4D97-AF65-F5344CB8AC3E}">
        <p14:creationId xmlns:p14="http://schemas.microsoft.com/office/powerpoint/2010/main" val="675284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49166"/>
            <a:ext cx="7200800" cy="4856098"/>
          </a:xfrm>
        </p:spPr>
      </p:pic>
    </p:spTree>
    <p:extLst>
      <p:ext uri="{BB962C8B-B14F-4D97-AF65-F5344CB8AC3E}">
        <p14:creationId xmlns:p14="http://schemas.microsoft.com/office/powerpoint/2010/main" val="2377397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31838"/>
            <a:ext cx="6840759" cy="5073426"/>
          </a:xfrm>
        </p:spPr>
      </p:pic>
    </p:spTree>
    <p:extLst>
      <p:ext uri="{BB962C8B-B14F-4D97-AF65-F5344CB8AC3E}">
        <p14:creationId xmlns:p14="http://schemas.microsoft.com/office/powerpoint/2010/main" val="1124906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620689"/>
            <a:ext cx="7056784" cy="5400600"/>
          </a:xfrm>
        </p:spPr>
      </p:pic>
    </p:spTree>
    <p:extLst>
      <p:ext uri="{BB962C8B-B14F-4D97-AF65-F5344CB8AC3E}">
        <p14:creationId xmlns:p14="http://schemas.microsoft.com/office/powerpoint/2010/main" val="20921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492896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Рано утром детский сад</a:t>
            </a:r>
          </a:p>
          <a:p>
            <a:r>
              <a:rPr lang="ru-RU" dirty="0"/>
              <a:t>Малышей встречает.</a:t>
            </a:r>
          </a:p>
          <a:p>
            <a:r>
              <a:rPr lang="ru-RU" dirty="0"/>
              <a:t>Там игрушки без ребят</a:t>
            </a:r>
          </a:p>
          <a:p>
            <a:r>
              <a:rPr lang="ru-RU" dirty="0"/>
              <a:t>В уголке скучают!</a:t>
            </a:r>
          </a:p>
          <a:p>
            <a:r>
              <a:rPr lang="ru-RU" dirty="0"/>
              <a:t>Красный мяч, синий мяч,</a:t>
            </a:r>
          </a:p>
          <a:p>
            <a:r>
              <a:rPr lang="ru-RU" dirty="0"/>
              <a:t>Куклы, медвежата,</a:t>
            </a:r>
          </a:p>
          <a:p>
            <a:r>
              <a:rPr lang="ru-RU" dirty="0"/>
              <a:t>Детский сад!</a:t>
            </a:r>
          </a:p>
          <a:p>
            <a:r>
              <a:rPr lang="ru-RU" dirty="0"/>
              <a:t>Родной наш сад!</a:t>
            </a:r>
          </a:p>
          <a:p>
            <a:r>
              <a:rPr lang="ru-RU" dirty="0"/>
              <a:t>Любят все ребята.</a:t>
            </a:r>
          </a:p>
        </p:txBody>
      </p:sp>
    </p:spTree>
    <p:extLst>
      <p:ext uri="{BB962C8B-B14F-4D97-AF65-F5344CB8AC3E}">
        <p14:creationId xmlns:p14="http://schemas.microsoft.com/office/powerpoint/2010/main" val="1096426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001736"/>
          </a:xfrm>
        </p:spPr>
        <p:txBody>
          <a:bodyPr>
            <a:normAutofit/>
          </a:bodyPr>
          <a:lstStyle/>
          <a:p>
            <a:r>
              <a:rPr lang="ru-RU" dirty="0"/>
              <a:t>Физкультминутка:</a:t>
            </a:r>
          </a:p>
          <a:p>
            <a:r>
              <a:rPr lang="ru-RU" dirty="0"/>
              <a:t>Руки подняли и покачали</a:t>
            </a:r>
          </a:p>
          <a:p>
            <a:r>
              <a:rPr lang="ru-RU" dirty="0"/>
              <a:t>Это – берёзы в лесу.</a:t>
            </a:r>
          </a:p>
          <a:p>
            <a:r>
              <a:rPr lang="ru-RU" dirty="0"/>
              <a:t>Руки согнули, кисти встряхнули –</a:t>
            </a:r>
          </a:p>
          <a:p>
            <a:r>
              <a:rPr lang="ru-RU" dirty="0"/>
              <a:t>Ветер сбивает росу.</a:t>
            </a:r>
          </a:p>
          <a:p>
            <a:r>
              <a:rPr lang="ru-RU" dirty="0"/>
              <a:t>В стороны руки, плавно помашем.</a:t>
            </a:r>
          </a:p>
          <a:p>
            <a:r>
              <a:rPr lang="ru-RU" dirty="0"/>
              <a:t>Это к нам птицы летят.</a:t>
            </a:r>
          </a:p>
          <a:p>
            <a:r>
              <a:rPr lang="ru-RU" dirty="0"/>
              <a:t>Как они сядут, тоже покажем.</a:t>
            </a:r>
          </a:p>
          <a:p>
            <a:r>
              <a:rPr lang="ru-RU" dirty="0"/>
              <a:t>Руки согнули назад.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737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6984776" cy="5112568"/>
          </a:xfrm>
        </p:spPr>
      </p:pic>
    </p:spTree>
    <p:extLst>
      <p:ext uri="{BB962C8B-B14F-4D97-AF65-F5344CB8AC3E}">
        <p14:creationId xmlns:p14="http://schemas.microsoft.com/office/powerpoint/2010/main" val="3173132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040606"/>
            <a:ext cx="5832648" cy="4908674"/>
          </a:xfrm>
        </p:spPr>
      </p:pic>
    </p:spTree>
    <p:extLst>
      <p:ext uri="{BB962C8B-B14F-4D97-AF65-F5344CB8AC3E}">
        <p14:creationId xmlns:p14="http://schemas.microsoft.com/office/powerpoint/2010/main" val="238547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822216"/>
            <a:ext cx="6957392" cy="5343088"/>
          </a:xfrm>
        </p:spPr>
      </p:pic>
    </p:spTree>
    <p:extLst>
      <p:ext uri="{BB962C8B-B14F-4D97-AF65-F5344CB8AC3E}">
        <p14:creationId xmlns:p14="http://schemas.microsoft.com/office/powerpoint/2010/main" val="29030070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08720"/>
            <a:ext cx="6120680" cy="4896544"/>
          </a:xfrm>
        </p:spPr>
      </p:pic>
    </p:spTree>
    <p:extLst>
      <p:ext uri="{BB962C8B-B14F-4D97-AF65-F5344CB8AC3E}">
        <p14:creationId xmlns:p14="http://schemas.microsoft.com/office/powerpoint/2010/main" val="1310651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Стихотворение: «С чего начинается Родина» М. </a:t>
            </a:r>
            <a:r>
              <a:rPr lang="ru-RU" dirty="0" err="1"/>
              <a:t>Матусовский</a:t>
            </a:r>
            <a:endParaRPr lang="ru-RU" dirty="0"/>
          </a:p>
          <a:p>
            <a:r>
              <a:rPr lang="ru-RU" dirty="0"/>
              <a:t>С чего начинается Родина?</a:t>
            </a:r>
          </a:p>
          <a:p>
            <a:r>
              <a:rPr lang="ru-RU" dirty="0"/>
              <a:t>С картинки в твоём букваре.</a:t>
            </a:r>
          </a:p>
          <a:p>
            <a:r>
              <a:rPr lang="ru-RU" dirty="0"/>
              <a:t>С хороших и верных товарищей,</a:t>
            </a:r>
          </a:p>
          <a:p>
            <a:r>
              <a:rPr lang="ru-RU" dirty="0"/>
              <a:t>Живущих в соседнем дворе.</a:t>
            </a:r>
          </a:p>
          <a:p>
            <a:r>
              <a:rPr lang="ru-RU" dirty="0"/>
              <a:t>А может она начинается</a:t>
            </a:r>
          </a:p>
          <a:p>
            <a:r>
              <a:rPr lang="ru-RU" dirty="0"/>
              <a:t>С той песни, что пела нам мать.</a:t>
            </a:r>
          </a:p>
          <a:p>
            <a:r>
              <a:rPr lang="ru-RU" dirty="0"/>
              <a:t>С того, что в любых испытаниях</a:t>
            </a:r>
          </a:p>
          <a:p>
            <a:r>
              <a:rPr lang="ru-RU" dirty="0"/>
              <a:t>У нас ничего не отнять</a:t>
            </a:r>
          </a:p>
          <a:p>
            <a:r>
              <a:rPr lang="ru-RU" dirty="0"/>
              <a:t>С чего начинается Родина?</a:t>
            </a:r>
          </a:p>
          <a:p>
            <a:r>
              <a:rPr lang="ru-RU" dirty="0"/>
              <a:t>С заветной скамьи у ворот.</a:t>
            </a:r>
          </a:p>
          <a:p>
            <a:r>
              <a:rPr lang="ru-RU" dirty="0"/>
              <a:t>С той самой берёзки, что во поле,</a:t>
            </a:r>
          </a:p>
          <a:p>
            <a:r>
              <a:rPr lang="ru-RU" dirty="0"/>
              <a:t>Под ветром склоняясь, растёт.</a:t>
            </a:r>
          </a:p>
        </p:txBody>
      </p:sp>
    </p:spTree>
    <p:extLst>
      <p:ext uri="{BB962C8B-B14F-4D97-AF65-F5344CB8AC3E}">
        <p14:creationId xmlns:p14="http://schemas.microsoft.com/office/powerpoint/2010/main" val="2774834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• Жить – Родине служить.</a:t>
            </a:r>
          </a:p>
          <a:p>
            <a:r>
              <a:rPr lang="ru-RU" dirty="0"/>
              <a:t>• Родина поучает – Родина выручает.</a:t>
            </a:r>
          </a:p>
          <a:p>
            <a:r>
              <a:rPr lang="ru-RU" dirty="0"/>
              <a:t>• Кто за Родину горой, тот истинный герой.</a:t>
            </a:r>
          </a:p>
          <a:p>
            <a:r>
              <a:rPr lang="ru-RU" dirty="0"/>
              <a:t>• На чужой сторонушке рад родной </a:t>
            </a:r>
            <a:r>
              <a:rPr lang="ru-RU" dirty="0" err="1"/>
              <a:t>воронушке</a:t>
            </a:r>
            <a:r>
              <a:rPr lang="ru-RU" dirty="0"/>
              <a:t>.</a:t>
            </a:r>
          </a:p>
          <a:p>
            <a:r>
              <a:rPr lang="ru-RU" dirty="0"/>
              <a:t>• Нет краше земли, чем Родина наша.</a:t>
            </a:r>
          </a:p>
          <a:p>
            <a:r>
              <a:rPr lang="ru-RU" dirty="0"/>
              <a:t>• Родина – мать, умей за неё постоять.</a:t>
            </a:r>
          </a:p>
          <a:p>
            <a:r>
              <a:rPr lang="ru-RU" dirty="0"/>
              <a:t>• Для Родины своей ни сил, ни жизни не жалей.</a:t>
            </a:r>
          </a:p>
          <a:p>
            <a:r>
              <a:rPr lang="ru-RU" dirty="0"/>
              <a:t>• Чужой земли не хотим, но и своей не отдадим.</a:t>
            </a:r>
          </a:p>
          <a:p>
            <a:r>
              <a:rPr lang="ru-RU" dirty="0"/>
              <a:t>• На чужой стороне и летом холодно.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44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32680"/>
            <a:ext cx="7173416" cy="3668528"/>
          </a:xfrm>
        </p:spPr>
      </p:pic>
    </p:spTree>
    <p:extLst>
      <p:ext uri="{BB962C8B-B14F-4D97-AF65-F5344CB8AC3E}">
        <p14:creationId xmlns:p14="http://schemas.microsoft.com/office/powerpoint/2010/main" val="3286041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721816"/>
          </a:xfrm>
        </p:spPr>
        <p:txBody>
          <a:bodyPr>
            <a:normAutofit/>
          </a:bodyPr>
          <a:lstStyle/>
          <a:p>
            <a:r>
              <a:rPr lang="ru-RU" dirty="0"/>
              <a:t>Россия. Как из песни слово,</a:t>
            </a:r>
          </a:p>
          <a:p>
            <a:r>
              <a:rPr lang="ru-RU" dirty="0"/>
              <a:t>Берёзок юная листва.</a:t>
            </a:r>
          </a:p>
          <a:p>
            <a:r>
              <a:rPr lang="ru-RU" dirty="0"/>
              <a:t>Вокруг моря, сады и горы,</a:t>
            </a:r>
          </a:p>
          <a:p>
            <a:r>
              <a:rPr lang="ru-RU" dirty="0"/>
              <a:t>Раздолье, русская душа.</a:t>
            </a:r>
          </a:p>
          <a:p>
            <a:r>
              <a:rPr lang="ru-RU" dirty="0"/>
              <a:t>Люблю тебя, моя Россия!</a:t>
            </a:r>
          </a:p>
          <a:p>
            <a:r>
              <a:rPr lang="ru-RU" dirty="0"/>
              <a:t>За ясный свет твоих очей!</a:t>
            </a:r>
          </a:p>
          <a:p>
            <a:r>
              <a:rPr lang="ru-RU" dirty="0"/>
              <a:t>За ум, за подвиги святые,</a:t>
            </a:r>
          </a:p>
          <a:p>
            <a:r>
              <a:rPr lang="ru-RU" dirty="0"/>
              <a:t>За голос звонкий как ручей</a:t>
            </a:r>
          </a:p>
          <a:p>
            <a:r>
              <a:rPr lang="ru-RU" dirty="0"/>
              <a:t>Люблю, глубоко понимаю</a:t>
            </a:r>
          </a:p>
          <a:p>
            <a:r>
              <a:rPr lang="ru-RU" dirty="0"/>
              <a:t>Степей задумчивую грусть!</a:t>
            </a:r>
          </a:p>
          <a:p>
            <a:r>
              <a:rPr lang="ru-RU" dirty="0"/>
              <a:t>Люблю всё то, что называют</a:t>
            </a:r>
          </a:p>
          <a:p>
            <a:r>
              <a:rPr lang="ru-RU" dirty="0"/>
              <a:t>Одним широким слово Русь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637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731838"/>
            <a:ext cx="6264696" cy="5145434"/>
          </a:xfrm>
        </p:spPr>
      </p:pic>
    </p:spTree>
    <p:extLst>
      <p:ext uri="{BB962C8B-B14F-4D97-AF65-F5344CB8AC3E}">
        <p14:creationId xmlns:p14="http://schemas.microsoft.com/office/powerpoint/2010/main" val="4128683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31838"/>
            <a:ext cx="7200800" cy="5073426"/>
          </a:xfrm>
        </p:spPr>
      </p:pic>
    </p:spTree>
    <p:extLst>
      <p:ext uri="{BB962C8B-B14F-4D97-AF65-F5344CB8AC3E}">
        <p14:creationId xmlns:p14="http://schemas.microsoft.com/office/powerpoint/2010/main" val="4251701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20689"/>
            <a:ext cx="6984776" cy="5112568"/>
          </a:xfrm>
        </p:spPr>
      </p:pic>
    </p:spTree>
    <p:extLst>
      <p:ext uri="{BB962C8B-B14F-4D97-AF65-F5344CB8AC3E}">
        <p14:creationId xmlns:p14="http://schemas.microsoft.com/office/powerpoint/2010/main" val="392080569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</TotalTime>
  <Words>344</Words>
  <Application>Microsoft Office PowerPoint</Application>
  <PresentationFormat>Экран (4:3)</PresentationFormat>
  <Paragraphs>58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23</cp:revision>
  <dcterms:created xsi:type="dcterms:W3CDTF">2017-02-12T12:16:00Z</dcterms:created>
  <dcterms:modified xsi:type="dcterms:W3CDTF">2017-02-12T12:59:11Z</dcterms:modified>
</cp:coreProperties>
</file>