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</p:sldIdLst>
  <p:sldSz cx="7561263" cy="10693400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568" y="144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81916" y="428234"/>
            <a:ext cx="1701284" cy="91240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063" y="428234"/>
            <a:ext cx="4977831" cy="91240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063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43642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ИЗО\57583e2b5fe0d15530b2d9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4549" y="631792"/>
            <a:ext cx="2756730" cy="274678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52069" y="846106"/>
            <a:ext cx="3150548" cy="1921206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Садыкова  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Марина   Николаевна</a:t>
            </a:r>
          </a:p>
          <a:p>
            <a:pPr algn="ctr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МБДОУ «Детский сад № _4__»,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\Рабочий стол\1024px-Blank_woman_placeholder.svg.png"/>
          <p:cNvPicPr>
            <a:picLocks noChangeAspect="1" noChangeArrowheads="1"/>
          </p:cNvPicPr>
          <p:nvPr/>
        </p:nvPicPr>
        <p:blipFill>
          <a:blip r:embed="rId4" cstate="print"/>
          <a:srcRect t="7087"/>
          <a:stretch>
            <a:fillRect/>
          </a:stretch>
        </p:blipFill>
        <p:spPr bwMode="auto">
          <a:xfrm>
            <a:off x="1566054" y="1131858"/>
            <a:ext cx="1285884" cy="171451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37491" y="3489312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: картины из гвоздей и ниток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0301" y="4132254"/>
            <a:ext cx="6000792" cy="7631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дошкольного возраста очень рано замечают красоту в окружающем мире и тянутся к ней, поэтому очень важно, используя это стремление, обогащать чувственный опыт ребенка, развивать его эмоциональную среду, создавать условия для развития детского художественного творчества.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дети любят рисовать. Творчество для них- это отражение душевной работы. Чувства, разум, глаза и руки – инструменты души. Сталкиваясь с красотой и гармонией мира, изведав при этом чувство восторга и восхищения, они испытывают желание "остановить прекрасное мгновенье”, отобразив свое отношение к действительности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Творчество для ребенка – радостный, вдохновенный труд, к которому его не надо принуждать, но очень важно стимулировать и поддерживать малыша, постепенно открывая перед ним новые возможности изобразительной  деятельности. 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Я  работаю над такой интересной  и необычной темой: «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». Опыт моей работы показал, что использование разнообразных, доступных материалов и нетрадиционных техник дает положительный результат в развитии изобразительной деятельности детей. Что же можно сделать вооружившись обычными гвоздями, разноцветными нитками, используя в качестве основы спил дерева или обыкновенную дощечку. Необычный вид рукоделия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art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придумали в Англии почти четыре века тому назад. С помощью обычных гвоздей и ниток ткачи того времени создавали декоративный рисунок на дощечки, которым в последствии украшали стены собственного жилища. Со временем древняя техника плетения несколько раз перерабатывалась и усовершенствовалась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1739" y="488916"/>
            <a:ext cx="58579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1739" y="631792"/>
            <a:ext cx="5643602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принадлежности для создания узора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стринг-арт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гвозди и нитки. Можно взять не толстую пряжу для вязания, обычные швейные нити, мулине или шелк. Кроме этого стандартного набора, вам также понадобится: кусок фанеры или доска с набитым рисунком из гвоздей; шаблон  или готовое изображение; краска, если основе необходимо добавить цвета;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00852" y="5138951"/>
            <a:ext cx="2455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00852" y="631792"/>
            <a:ext cx="335797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Что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нужно для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арта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423177" y="2489181"/>
            <a:ext cx="564360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</a:t>
            </a:r>
            <a:r>
              <a:rPr lang="ru-RU" b="1" dirty="0" smtClean="0"/>
              <a:t>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Способы плетения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1739" y="2560618"/>
            <a:ext cx="578647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способы плетения панно таковы: Плетение самого рисунка: нити находятся непосредственно внутри изображения. Плетение изнанки: нити расположены снаружи рисунка, он сам остается пустым.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Плетение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может быть хаотичным, то есть в разных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направлениях, что очень удобно для ребенка.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MG-20181018-WA0000.jpg"/>
          <p:cNvPicPr>
            <a:picLocks noChangeAspect="1"/>
          </p:cNvPicPr>
          <p:nvPr/>
        </p:nvPicPr>
        <p:blipFill>
          <a:blip r:embed="rId3"/>
          <a:srcRect l="3543" t="1772" r="15354" b="886"/>
          <a:stretch>
            <a:fillRect/>
          </a:stretch>
        </p:blipFill>
        <p:spPr>
          <a:xfrm>
            <a:off x="1351739" y="4632320"/>
            <a:ext cx="2714644" cy="2839704"/>
          </a:xfrm>
          <a:prstGeom prst="rect">
            <a:avLst/>
          </a:prstGeom>
        </p:spPr>
      </p:pic>
      <p:pic>
        <p:nvPicPr>
          <p:cNvPr id="13" name="Рисунок 12" descr="IMG-20181018-WA0005.jpg"/>
          <p:cNvPicPr>
            <a:picLocks noChangeAspect="1"/>
          </p:cNvPicPr>
          <p:nvPr/>
        </p:nvPicPr>
        <p:blipFill>
          <a:blip r:embed="rId4">
            <a:lum bright="15000" contrast="31000"/>
          </a:blip>
          <a:srcRect t="17717"/>
          <a:stretch>
            <a:fillRect/>
          </a:stretch>
        </p:blipFill>
        <p:spPr>
          <a:xfrm>
            <a:off x="2566185" y="7704154"/>
            <a:ext cx="3137690" cy="2450730"/>
          </a:xfrm>
          <a:prstGeom prst="rect">
            <a:avLst/>
          </a:prstGeom>
        </p:spPr>
      </p:pic>
      <p:pic>
        <p:nvPicPr>
          <p:cNvPr id="14" name="Рисунок 13" descr="IMG-20181018-WA00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3573" y="4632320"/>
            <a:ext cx="250033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1739" y="488916"/>
            <a:ext cx="585791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1400" dirty="0" smtClean="0"/>
          </a:p>
          <a:p>
            <a:pPr fontAlgn="base"/>
            <a:endParaRPr lang="ru-RU" sz="1400" dirty="0" smtClean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8863" y="560354"/>
            <a:ext cx="59293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сделать из гвоздей и ниток</a:t>
            </a:r>
          </a:p>
          <a:p>
            <a:pPr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Казалось бы, простые нитки, обычные гвозди – ну, что толкового может получиться из такого набора инструментов? На самом же деле при правильном переплетении пряжи напечатанный рисунок удивительным образом может превратиться в объемную картину по принципу 3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Для техники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идеи можно почерпнуть из чего угодно. Понравилось изображение в интернете? Можете смело скачивать и распечатывать. С помощью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можно смастерить объемное изображение домашнего любимца: кошки, собаки, попугая. Любители абстракции могут освоить технику создания разноцветного панно. Цветы, насекомых, животный мир, кухонные принадлежности – все это можно легко воплотить в картины из ниток и гвоздей. Вместо обычной покупной картины на стену в центральной комнате лучше повесить живописное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панно. Главная особенность состоит в том, что на готовом изображении не должно быть множества мелких деталей, отвлекающих внимание. В любом случае основание придется выполнять для панно из ниток и гвоздей своими руками, а вот натягивать разноцветные линии можно доверит детям</a:t>
            </a:r>
            <a:r>
              <a:rPr lang="ru-RU" sz="1400" dirty="0" smtClean="0"/>
              <a:t>.</a:t>
            </a:r>
            <a:br>
              <a:rPr lang="ru-RU" sz="1400" dirty="0" smtClean="0"/>
            </a:br>
            <a:endParaRPr lang="ru-RU" sz="1400" dirty="0" smtClean="0"/>
          </a:p>
          <a:p>
            <a:pPr algn="just" fontAlgn="base"/>
            <a:endParaRPr lang="ru-RU" sz="1400" dirty="0" smtClean="0"/>
          </a:p>
          <a:p>
            <a:pPr algn="just" fontAlgn="base"/>
            <a:endParaRPr lang="ru-RU" sz="1400" dirty="0" smtClean="0"/>
          </a:p>
          <a:p>
            <a:pPr algn="just" fontAlgn="base"/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37425" y="6132518"/>
            <a:ext cx="60007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Творчество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использованием такой нетрадиционной техники рисования создаёт положительную мотивацию к рисованию, расслабляет, будит фантазию и дарит массу положительных эмоций!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User\Рабочий стол\276-6ed4c30e79d41da531cdfdb592d2e98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1740" y="4703758"/>
            <a:ext cx="2143140" cy="1643074"/>
          </a:xfrm>
          <a:prstGeom prst="rect">
            <a:avLst/>
          </a:prstGeom>
          <a:noFill/>
        </p:spPr>
      </p:pic>
      <p:pic>
        <p:nvPicPr>
          <p:cNvPr id="8" name="Picture 3" descr="C:\Documents and Settings\User\Рабочий стол\c535909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851805" y="7489840"/>
            <a:ext cx="1928826" cy="2571768"/>
          </a:xfrm>
          <a:prstGeom prst="rect">
            <a:avLst/>
          </a:prstGeom>
          <a:noFill/>
        </p:spPr>
      </p:pic>
      <p:pic>
        <p:nvPicPr>
          <p:cNvPr id="9" name="Picture 5" descr="C:\Documents and Settings\User\Рабочий стол\8cc4bfe5b7b4.jpg"/>
          <p:cNvPicPr>
            <a:picLocks noChangeAspect="1" noChangeArrowheads="1"/>
          </p:cNvPicPr>
          <p:nvPr/>
        </p:nvPicPr>
        <p:blipFill>
          <a:blip r:embed="rId5" cstate="print"/>
          <a:srcRect t="1772" r="5118" b="6201"/>
          <a:stretch>
            <a:fillRect/>
          </a:stretch>
        </p:blipFill>
        <p:spPr bwMode="auto">
          <a:xfrm rot="-5400000">
            <a:off x="4829878" y="4368892"/>
            <a:ext cx="1687723" cy="2357454"/>
          </a:xfrm>
          <a:prstGeom prst="rect">
            <a:avLst/>
          </a:prstGeom>
          <a:noFill/>
        </p:spPr>
      </p:pic>
      <p:pic>
        <p:nvPicPr>
          <p:cNvPr id="10" name="Рисунок 9" descr="IMG-20181018-WA00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0697" y="7489840"/>
            <a:ext cx="1928826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1739" y="488917"/>
            <a:ext cx="51435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08863" y="2989246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User\Рабочий стол\pena.jpg"/>
          <p:cNvPicPr>
            <a:picLocks noChangeAspect="1" noChangeArrowheads="1"/>
          </p:cNvPicPr>
          <p:nvPr/>
        </p:nvPicPr>
        <p:blipFill>
          <a:blip r:embed="rId3"/>
          <a:srcRect t="18602" b="25689"/>
          <a:stretch>
            <a:fillRect/>
          </a:stretch>
        </p:blipFill>
        <p:spPr bwMode="auto">
          <a:xfrm>
            <a:off x="1566053" y="4846634"/>
            <a:ext cx="2286016" cy="2071701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54177_a86e39c24032bddfd3ed5ee3b0a74afb.jpg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66449" y="7418402"/>
            <a:ext cx="2357454" cy="2786082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puhlyie_kraski_750x412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566449" y="4846634"/>
            <a:ext cx="2571768" cy="207170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351739" y="631793"/>
            <a:ext cx="57150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Панно « Сердце»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Начать ознакомление с новым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видом искусства стоит с самых простых изображений, к примеру, сделать сердце из ниток и гвоздей своими руками. Такая поделка будет под силу даже детям, если взрослые помогут вбить гвоздики. Кроме того, такой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стринг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может стать отличным подарком или же просто украсить стену в детской. Пошаговый мастер-класс облегчит поставленную перед вами задачу: На чистом листе бумаге карандашом нарисуйте аккуратное сердце. Расставьте точки там, где собираетесь прибивать гвозди. Важно делать пометки на одинаковом расстоянии, от этого будет зависеть внешний вид. Прислоните бумагу к фанере. Вбейте гвоздики в те места, которые заранее обозначили карандашом. Снимите бумажный шаблон с гвоздей. Пинцетом удалите остатки чистого листа с фанеры. На центральном верхнем гвозде сделайте аккуратный узелок, а кончик нити протяните по диагонали. Продолжайте обматывать веревкой гвозди так, чтобы с каждым новым витком получался острый угол. Как только все гвоздики будут обвязаны, зафиксируйте кончик нити и аккуратно обрежьте хвостик.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MG-20181018-WA002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6053" y="7418402"/>
            <a:ext cx="2428892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617</Words>
  <PresentationFormat>Произвольный</PresentationFormat>
  <Paragraphs>75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Дом</cp:lastModifiedBy>
  <cp:revision>28</cp:revision>
  <dcterms:modified xsi:type="dcterms:W3CDTF">2018-10-18T12:33:12Z</dcterms:modified>
</cp:coreProperties>
</file>