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7" r:id="rId2"/>
    <p:sldId id="276" r:id="rId3"/>
    <p:sldId id="272" r:id="rId4"/>
    <p:sldId id="273" r:id="rId5"/>
    <p:sldId id="274" r:id="rId6"/>
    <p:sldId id="275" r:id="rId7"/>
    <p:sldId id="268" r:id="rId8"/>
    <p:sldId id="258" r:id="rId9"/>
    <p:sldId id="256" r:id="rId10"/>
    <p:sldId id="257" r:id="rId11"/>
    <p:sldId id="260" r:id="rId12"/>
    <p:sldId id="261" r:id="rId13"/>
    <p:sldId id="267" r:id="rId14"/>
    <p:sldId id="266" r:id="rId15"/>
    <p:sldId id="269" r:id="rId16"/>
    <p:sldId id="271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00B45A"/>
    <a:srgbClr val="00FF00"/>
    <a:srgbClr val="0000FF"/>
    <a:srgbClr val="33CC33"/>
    <a:srgbClr val="0066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6" autoAdjust="0"/>
    <p:restoredTop sz="94654" autoAdjust="0"/>
  </p:normalViewPr>
  <p:slideViewPr>
    <p:cSldViewPr>
      <p:cViewPr varScale="1">
        <p:scale>
          <a:sx n="86" d="100"/>
          <a:sy n="86" d="100"/>
        </p:scale>
        <p:origin x="-15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4E3F7851-A0CF-4AA8-877A-AE6F330FAA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0376D50-DF92-4375-A22E-A9E5C0BB7D3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C0E0CCF-12C9-4A1B-BE9C-163C65403A26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50BD8260-EA03-4C79-9585-BADDDD7952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7095C1D-86BA-4C1A-8CF8-C350168659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02401F-3D2B-4064-AF4A-9FD3359E7B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C69A25-B256-4996-A1BC-A7031BD83B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343022-CD2B-4499-B010-FEB39E1D399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60B6AB-EFB4-4337-9810-14F0D5B9A6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F43808-2DB7-4F11-9C61-AC207B8D72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9ACF7A-D41C-4F8A-93D9-4ADD9EE463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DED076-2C9A-4061-9386-E3B756C1283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3731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0AD53B2-EF87-4432-A282-B5CFCADE58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63FF2B-975B-42CC-963C-AF19D341F3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AA43219-C4CD-445A-BEDB-4845D210AB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64019C-EE3B-4CEF-95D8-9334AEB4EE8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5006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F5471E-87D2-44D9-B63B-F1B40781F4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01A320-2B7C-46B1-923B-861705AA25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8FBB43-161A-4AA6-B3FA-E10898CBDA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BB2B6C-B335-4981-B0BC-C841EB0D8D2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2390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D4733F-74FF-417B-A2D2-3C2EC537AF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244CBB-A1B3-49EE-9DBD-4DD6B496F9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0590651-2CA3-4415-98C9-06692BA2B4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B9183-C2F7-4290-9CE7-920D0572607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5459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ADF7F4-FE1F-457A-B935-6EF12B03AF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D032E6E-A014-4EE7-B161-CA5D4CC4EE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09C131-4C4E-4D72-BD74-C7403B5458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F3D1E-AEF2-491F-9507-5D698EEC544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457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6D0AF5-E9AE-4AC6-A9A8-9213613B79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9C0EAD-9832-40FF-B846-56B7A81846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2E1265-08D3-4A83-9E41-C4A7D4C9C7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00E692-6537-414B-A7CB-1B1DABBCF62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8319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7241374-8384-4D1F-AC75-9AAE6911C1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0975B0A-48DB-4FDD-8756-4CADB5871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ACE021E-C0EF-4F1A-8F38-0A25649F00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61AAD-4E3E-46DB-A895-82422F04FED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4220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35564FC-8FDB-4CC5-90D6-01D44534F6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0859ED8-11C7-4BE9-820D-F7AB217304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703220F-69AD-48C6-AC72-40FE9537EB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1BC4B9-05AE-4EDD-8073-4FE51784ED2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5525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54EB7BE-6B5F-411A-89C1-679354FADA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241E13F-C895-4719-9193-03E19084BA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104938A-7003-4CC8-8D4B-11FB66452D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CCBB5-A6EC-4AC9-B991-4A12FB5AA49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3250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004CED-740C-482F-85F2-265668AB05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2E60F3-53A0-4C9A-979A-AB6183784B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1E352E-F318-4289-8050-533EEF2371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868548-C09E-4089-94C5-9320EE8633A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4159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9F57E1-27C8-4513-909A-4541739962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64872E-EBFF-487D-80A6-E89EE3EBD9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CC4C26-335C-451A-AC14-9F28B26CCB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D49F0-5257-44B1-B275-8737F576470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6305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8B19D11-F638-42CB-9537-E2FB837B8E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39A993E-0929-42FF-8B40-EDA8857971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982420C-BD2F-4E18-831A-82EA79F84E4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AC7479A-987C-44EF-B4A0-4B6AEC3AE31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3EC4F20-5FC7-4E84-B9B3-AE5B0582CA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CEA8B9-65D8-4332-9772-96E002F5C78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 /><Relationship Id="rId3" Type="http://schemas.openxmlformats.org/officeDocument/2006/relationships/slide" Target="slide7.xml" /><Relationship Id="rId7" Type="http://schemas.openxmlformats.org/officeDocument/2006/relationships/slide" Target="slide11.xml" /><Relationship Id="rId12" Type="http://schemas.openxmlformats.org/officeDocument/2006/relationships/slide" Target="slide16.xml" /><Relationship Id="rId2" Type="http://schemas.openxmlformats.org/officeDocument/2006/relationships/slide" Target="slide3.xml" /><Relationship Id="rId1" Type="http://schemas.openxmlformats.org/officeDocument/2006/relationships/slideLayout" Target="../slideLayouts/slideLayout7.xml" /><Relationship Id="rId6" Type="http://schemas.openxmlformats.org/officeDocument/2006/relationships/slide" Target="slide10.xml" /><Relationship Id="rId11" Type="http://schemas.openxmlformats.org/officeDocument/2006/relationships/slide" Target="slide15.xml" /><Relationship Id="rId5" Type="http://schemas.openxmlformats.org/officeDocument/2006/relationships/slide" Target="slide9.xml" /><Relationship Id="rId10" Type="http://schemas.openxmlformats.org/officeDocument/2006/relationships/slide" Target="slide14.xml" /><Relationship Id="rId4" Type="http://schemas.openxmlformats.org/officeDocument/2006/relationships/slide" Target="slide8.xml" /><Relationship Id="rId9" Type="http://schemas.openxmlformats.org/officeDocument/2006/relationships/slide" Target="slide13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Relationship Id="rId4" Type="http://schemas.openxmlformats.org/officeDocument/2006/relationships/slide" Target="slide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Relationship Id="rId5" Type="http://schemas.openxmlformats.org/officeDocument/2006/relationships/slide" Target="slide2.xml" /><Relationship Id="rId4" Type="http://schemas.openxmlformats.org/officeDocument/2006/relationships/image" Target="../media/image7.jpe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>
            <a:extLst>
              <a:ext uri="{FF2B5EF4-FFF2-40B4-BE49-F238E27FC236}">
                <a16:creationId xmlns:a16="http://schemas.microsoft.com/office/drawing/2014/main" id="{E2277363-5A0A-484D-AA74-4965ABFD5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9100" y="906463"/>
            <a:ext cx="68405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en-US" sz="4000" b="1">
                <a:solidFill>
                  <a:srgbClr val="0000FF"/>
                </a:solidFill>
              </a:rPr>
              <a:t>Прямоугольная система координат</a:t>
            </a:r>
          </a:p>
        </p:txBody>
      </p:sp>
      <p:sp>
        <p:nvSpPr>
          <p:cNvPr id="2051" name="Text Box 6">
            <a:extLst>
              <a:ext uri="{FF2B5EF4-FFF2-40B4-BE49-F238E27FC236}">
                <a16:creationId xmlns:a16="http://schemas.microsoft.com/office/drawing/2014/main" id="{25B08D57-288C-4E8F-B674-B384A550C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188" y="4868863"/>
            <a:ext cx="3960812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6666"/>
                </a:solidFill>
              </a:rPr>
              <a:t>Учитель: Андреюк К.С.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6666"/>
                </a:solidFill>
              </a:rPr>
              <a:t>МБОУ СОШ #7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6666"/>
                </a:solidFill>
              </a:rPr>
              <a:t>им. Д.М. Карбышева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6666"/>
                </a:solidFill>
              </a:rPr>
              <a:t>г. Оха</a:t>
            </a:r>
          </a:p>
        </p:txBody>
      </p:sp>
      <p:pic>
        <p:nvPicPr>
          <p:cNvPr id="2052" name="Рисунок 6" descr="декарт.jpg">
            <a:extLst>
              <a:ext uri="{FF2B5EF4-FFF2-40B4-BE49-F238E27FC236}">
                <a16:creationId xmlns:a16="http://schemas.microsoft.com/office/drawing/2014/main" id="{9B154F80-8469-44FE-85C8-2C667E353C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2708275"/>
            <a:ext cx="3170237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7" name="Line 13">
            <a:extLst>
              <a:ext uri="{FF2B5EF4-FFF2-40B4-BE49-F238E27FC236}">
                <a16:creationId xmlns:a16="http://schemas.microsoft.com/office/drawing/2014/main" id="{00617C2B-66CE-4B9E-88E5-45BB390D11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1989138"/>
            <a:ext cx="0" cy="4868862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9" name="Line 15">
            <a:extLst>
              <a:ext uri="{FF2B5EF4-FFF2-40B4-BE49-F238E27FC236}">
                <a16:creationId xmlns:a16="http://schemas.microsoft.com/office/drawing/2014/main" id="{4D6B9EFC-EDEE-42C8-AA9E-72BCEDFB7C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5589588"/>
            <a:ext cx="3960813" cy="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0" name="Text Box 16">
            <a:extLst>
              <a:ext uri="{FF2B5EF4-FFF2-40B4-BE49-F238E27FC236}">
                <a16:creationId xmlns:a16="http://schemas.microsoft.com/office/drawing/2014/main" id="{923A60EE-6049-4716-BA71-6DA060B06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200" y="5608638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FF00"/>
                </a:solidFill>
              </a:rPr>
              <a:t>Х</a:t>
            </a:r>
          </a:p>
        </p:txBody>
      </p:sp>
      <p:sp>
        <p:nvSpPr>
          <p:cNvPr id="31761" name="Text Box 17">
            <a:extLst>
              <a:ext uri="{FF2B5EF4-FFF2-40B4-BE49-F238E27FC236}">
                <a16:creationId xmlns:a16="http://schemas.microsoft.com/office/drawing/2014/main" id="{ECBA4671-D6DE-4C6A-A809-B6C50B67A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989138"/>
            <a:ext cx="373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FF00"/>
                </a:solidFill>
              </a:rPr>
              <a:t>У</a:t>
            </a:r>
          </a:p>
        </p:txBody>
      </p:sp>
      <p:sp>
        <p:nvSpPr>
          <p:cNvPr id="2057" name="TextBox 9">
            <a:extLst>
              <a:ext uri="{FF2B5EF4-FFF2-40B4-BE49-F238E27FC236}">
                <a16:creationId xmlns:a16="http://schemas.microsoft.com/office/drawing/2014/main" id="{4395A401-6D24-4B13-BDFD-C04FD8A0B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4149725"/>
            <a:ext cx="3963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1800" b="1">
                <a:solidFill>
                  <a:srgbClr val="000099"/>
                </a:solidFill>
              </a:rPr>
              <a:t>Урок по математике в 6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0" grpId="0"/>
      <p:bldP spid="317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33">
            <a:extLst>
              <a:ext uri="{FF2B5EF4-FFF2-40B4-BE49-F238E27FC236}">
                <a16:creationId xmlns:a16="http://schemas.microsoft.com/office/drawing/2014/main" id="{63F0AC3D-FE25-45A3-96FB-714CFF5860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" name="Line 34">
            <a:extLst>
              <a:ext uri="{FF2B5EF4-FFF2-40B4-BE49-F238E27FC236}">
                <a16:creationId xmlns:a16="http://schemas.microsoft.com/office/drawing/2014/main" id="{5B1D0404-681D-49F4-8905-0FCFC5DFE1F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" name="Oval 35">
            <a:extLst>
              <a:ext uri="{FF2B5EF4-FFF2-40B4-BE49-F238E27FC236}">
                <a16:creationId xmlns:a16="http://schemas.microsoft.com/office/drawing/2014/main" id="{EDA8E792-4B9F-44B6-B937-15675D572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69" name="Oval 36">
            <a:extLst>
              <a:ext uri="{FF2B5EF4-FFF2-40B4-BE49-F238E27FC236}">
                <a16:creationId xmlns:a16="http://schemas.microsoft.com/office/drawing/2014/main" id="{33B9081D-F9DA-4F46-B055-E54090334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0" name="Oval 37">
            <a:extLst>
              <a:ext uri="{FF2B5EF4-FFF2-40B4-BE49-F238E27FC236}">
                <a16:creationId xmlns:a16="http://schemas.microsoft.com/office/drawing/2014/main" id="{CFE9CE01-D7DC-42BE-8709-D1D594A32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1" name="Oval 38">
            <a:extLst>
              <a:ext uri="{FF2B5EF4-FFF2-40B4-BE49-F238E27FC236}">
                <a16:creationId xmlns:a16="http://schemas.microsoft.com/office/drawing/2014/main" id="{C629CC74-3672-4156-9594-42482AF83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2" name="Oval 39">
            <a:extLst>
              <a:ext uri="{FF2B5EF4-FFF2-40B4-BE49-F238E27FC236}">
                <a16:creationId xmlns:a16="http://schemas.microsoft.com/office/drawing/2014/main" id="{DDF1E4D9-4378-4534-9A54-542DD7072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3" name="Oval 40">
            <a:extLst>
              <a:ext uri="{FF2B5EF4-FFF2-40B4-BE49-F238E27FC236}">
                <a16:creationId xmlns:a16="http://schemas.microsoft.com/office/drawing/2014/main" id="{AAE152E9-F2E7-4028-87A4-2BEDCE936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4" name="Oval 41">
            <a:extLst>
              <a:ext uri="{FF2B5EF4-FFF2-40B4-BE49-F238E27FC236}">
                <a16:creationId xmlns:a16="http://schemas.microsoft.com/office/drawing/2014/main" id="{BFF015CE-D3A2-41F1-8A7C-63F033776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5" name="Oval 42">
            <a:extLst>
              <a:ext uri="{FF2B5EF4-FFF2-40B4-BE49-F238E27FC236}">
                <a16:creationId xmlns:a16="http://schemas.microsoft.com/office/drawing/2014/main" id="{8F2E45C6-8DDE-437A-B242-100B28E70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6" name="Oval 43">
            <a:extLst>
              <a:ext uri="{FF2B5EF4-FFF2-40B4-BE49-F238E27FC236}">
                <a16:creationId xmlns:a16="http://schemas.microsoft.com/office/drawing/2014/main" id="{69790742-6E66-43F3-80E2-E216CEE8A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7" name="Oval 44">
            <a:extLst>
              <a:ext uri="{FF2B5EF4-FFF2-40B4-BE49-F238E27FC236}">
                <a16:creationId xmlns:a16="http://schemas.microsoft.com/office/drawing/2014/main" id="{E66AFEDE-1A88-456C-9F30-090363784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8" name="Oval 45">
            <a:extLst>
              <a:ext uri="{FF2B5EF4-FFF2-40B4-BE49-F238E27FC236}">
                <a16:creationId xmlns:a16="http://schemas.microsoft.com/office/drawing/2014/main" id="{C9550C3F-D21D-443B-BDC7-F60E995E9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79" name="Oval 46">
            <a:extLst>
              <a:ext uri="{FF2B5EF4-FFF2-40B4-BE49-F238E27FC236}">
                <a16:creationId xmlns:a16="http://schemas.microsoft.com/office/drawing/2014/main" id="{9E52BD8B-3287-417E-8C23-E1F9F7C65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0" name="Oval 47">
            <a:extLst>
              <a:ext uri="{FF2B5EF4-FFF2-40B4-BE49-F238E27FC236}">
                <a16:creationId xmlns:a16="http://schemas.microsoft.com/office/drawing/2014/main" id="{9767E091-A266-4C64-9B83-FC60B49C0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1" name="Oval 48">
            <a:extLst>
              <a:ext uri="{FF2B5EF4-FFF2-40B4-BE49-F238E27FC236}">
                <a16:creationId xmlns:a16="http://schemas.microsoft.com/office/drawing/2014/main" id="{35E57A10-397E-4B51-BDE9-A73142E3B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2" name="Oval 49">
            <a:extLst>
              <a:ext uri="{FF2B5EF4-FFF2-40B4-BE49-F238E27FC236}">
                <a16:creationId xmlns:a16="http://schemas.microsoft.com/office/drawing/2014/main" id="{CDF99C8B-5DBF-4CF7-8E74-EC2C3C37F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3" name="Oval 50">
            <a:extLst>
              <a:ext uri="{FF2B5EF4-FFF2-40B4-BE49-F238E27FC236}">
                <a16:creationId xmlns:a16="http://schemas.microsoft.com/office/drawing/2014/main" id="{D9A70E48-3DE2-46E8-A32D-ECFA32408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4" name="Oval 51">
            <a:extLst>
              <a:ext uri="{FF2B5EF4-FFF2-40B4-BE49-F238E27FC236}">
                <a16:creationId xmlns:a16="http://schemas.microsoft.com/office/drawing/2014/main" id="{95B7CF88-164A-4C16-8607-0D311EF3B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5" name="Oval 52">
            <a:extLst>
              <a:ext uri="{FF2B5EF4-FFF2-40B4-BE49-F238E27FC236}">
                <a16:creationId xmlns:a16="http://schemas.microsoft.com/office/drawing/2014/main" id="{AC68AD27-DB49-4BDF-A1AB-CAB6FDE31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6" name="Oval 53">
            <a:extLst>
              <a:ext uri="{FF2B5EF4-FFF2-40B4-BE49-F238E27FC236}">
                <a16:creationId xmlns:a16="http://schemas.microsoft.com/office/drawing/2014/main" id="{C8825323-97CE-417D-AB8C-99F20780A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7" name="Oval 54">
            <a:extLst>
              <a:ext uri="{FF2B5EF4-FFF2-40B4-BE49-F238E27FC236}">
                <a16:creationId xmlns:a16="http://schemas.microsoft.com/office/drawing/2014/main" id="{C8E777C1-EDDB-4A21-8DE9-492832122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88" name="Oval 55">
            <a:extLst>
              <a:ext uri="{FF2B5EF4-FFF2-40B4-BE49-F238E27FC236}">
                <a16:creationId xmlns:a16="http://schemas.microsoft.com/office/drawing/2014/main" id="{2CF345B5-4E80-45D6-92E5-626643551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429000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41" name="Oval 56">
            <a:extLst>
              <a:ext uri="{FF2B5EF4-FFF2-40B4-BE49-F238E27FC236}">
                <a16:creationId xmlns:a16="http://schemas.microsoft.com/office/drawing/2014/main" id="{E424D23C-861F-4D26-A7D7-71BA7151B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3495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1290" name="Text Box 57">
            <a:extLst>
              <a:ext uri="{FF2B5EF4-FFF2-40B4-BE49-F238E27FC236}">
                <a16:creationId xmlns:a16="http://schemas.microsoft.com/office/drawing/2014/main" id="{3FFD4D71-18AA-4F84-A1B6-03F5E9C682BB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2411413" y="306863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800"/>
          </a:p>
        </p:txBody>
      </p:sp>
      <p:sp>
        <p:nvSpPr>
          <p:cNvPr id="11291" name="Text Box 58">
            <a:extLst>
              <a:ext uri="{FF2B5EF4-FFF2-40B4-BE49-F238E27FC236}">
                <a16:creationId xmlns:a16="http://schemas.microsoft.com/office/drawing/2014/main" id="{387EFA4E-27E7-447D-93E6-0E7F2DE2E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00"/>
                </a:solidFill>
              </a:rPr>
              <a:t>y</a:t>
            </a:r>
            <a:endParaRPr lang="ru-RU" altLang="en-US" sz="1800" b="1">
              <a:solidFill>
                <a:srgbClr val="FF0000"/>
              </a:solidFill>
            </a:endParaRPr>
          </a:p>
        </p:txBody>
      </p:sp>
      <p:sp>
        <p:nvSpPr>
          <p:cNvPr id="11292" name="Text Box 59">
            <a:extLst>
              <a:ext uri="{FF2B5EF4-FFF2-40B4-BE49-F238E27FC236}">
                <a16:creationId xmlns:a16="http://schemas.microsoft.com/office/drawing/2014/main" id="{36078614-7E4B-4C40-AE6A-B9C618134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1293" name="Text Box 60">
            <a:extLst>
              <a:ext uri="{FF2B5EF4-FFF2-40B4-BE49-F238E27FC236}">
                <a16:creationId xmlns:a16="http://schemas.microsoft.com/office/drawing/2014/main" id="{E4290252-F8A9-4BA2-98D8-EA884A62F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068638"/>
            <a:ext cx="35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0033CC"/>
                </a:solidFill>
              </a:rPr>
              <a:t>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1294" name="Text Box 61">
            <a:extLst>
              <a:ext uri="{FF2B5EF4-FFF2-40B4-BE49-F238E27FC236}">
                <a16:creationId xmlns:a16="http://schemas.microsoft.com/office/drawing/2014/main" id="{458110EC-9AA4-4323-8598-BCC2EF83E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975" y="3571875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0033CC"/>
                </a:solidFill>
              </a:rPr>
              <a:t>-1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1295" name="Text Box 62">
            <a:extLst>
              <a:ext uri="{FF2B5EF4-FFF2-40B4-BE49-F238E27FC236}">
                <a16:creationId xmlns:a16="http://schemas.microsoft.com/office/drawing/2014/main" id="{460F04A0-F0E7-4FE9-82C2-EDA61AB7E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29000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11296" name="Text Box 63">
            <a:extLst>
              <a:ext uri="{FF2B5EF4-FFF2-40B4-BE49-F238E27FC236}">
                <a16:creationId xmlns:a16="http://schemas.microsoft.com/office/drawing/2014/main" id="{0741220F-E480-4FC6-9252-73235331F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29000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11297" name="Text Box 64">
            <a:extLst>
              <a:ext uri="{FF2B5EF4-FFF2-40B4-BE49-F238E27FC236}">
                <a16:creationId xmlns:a16="http://schemas.microsoft.com/office/drawing/2014/main" id="{EBA6ED6B-EA95-45F4-A173-FE91FBDC7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0033CC"/>
                </a:solidFill>
              </a:rPr>
              <a:t>-1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1298" name="Text Box 65">
            <a:extLst>
              <a:ext uri="{FF2B5EF4-FFF2-40B4-BE49-F238E27FC236}">
                <a16:creationId xmlns:a16="http://schemas.microsoft.com/office/drawing/2014/main" id="{782C9F2E-5E02-4771-B401-225737D32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0033CC"/>
                </a:solidFill>
              </a:rPr>
              <a:t>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1299" name="Text Box 66">
            <a:extLst>
              <a:ext uri="{FF2B5EF4-FFF2-40B4-BE49-F238E27FC236}">
                <a16:creationId xmlns:a16="http://schemas.microsoft.com/office/drawing/2014/main" id="{350FB772-1BFB-47F7-9143-76678DDC9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200" y="35210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11300" name="Text Box 67">
            <a:extLst>
              <a:ext uri="{FF2B5EF4-FFF2-40B4-BE49-F238E27FC236}">
                <a16:creationId xmlns:a16="http://schemas.microsoft.com/office/drawing/2014/main" id="{D0590709-15CD-45A6-A87F-35D8C2C45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989138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9253" name="Line 70">
            <a:extLst>
              <a:ext uri="{FF2B5EF4-FFF2-40B4-BE49-F238E27FC236}">
                <a16:creationId xmlns:a16="http://schemas.microsoft.com/office/drawing/2014/main" id="{11EB682E-CCDF-4332-BF46-37D2B56B7A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1275" y="2349500"/>
            <a:ext cx="0" cy="10795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4" name="Line 71">
            <a:extLst>
              <a:ext uri="{FF2B5EF4-FFF2-40B4-BE49-F238E27FC236}">
                <a16:creationId xmlns:a16="http://schemas.microsoft.com/office/drawing/2014/main" id="{FD28C3D7-A94D-497C-8B6E-563ECF6DAF8A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3429000"/>
            <a:ext cx="1439862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3" name="TextBox 38">
            <a:extLst>
              <a:ext uri="{FF2B5EF4-FFF2-40B4-BE49-F238E27FC236}">
                <a16:creationId xmlns:a16="http://schemas.microsoft.com/office/drawing/2014/main" id="{6F5863F5-7A2D-4787-A430-3EDA231C7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549275"/>
            <a:ext cx="432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006666"/>
                </a:solidFill>
              </a:rPr>
              <a:t>Построение точек</a:t>
            </a:r>
          </a:p>
        </p:txBody>
      </p:sp>
      <p:sp>
        <p:nvSpPr>
          <p:cNvPr id="9256" name="TextBox 39">
            <a:extLst>
              <a:ext uri="{FF2B5EF4-FFF2-40B4-BE49-F238E27FC236}">
                <a16:creationId xmlns:a16="http://schemas.microsoft.com/office/drawing/2014/main" id="{2AF85B84-FEEA-4FF9-A9A1-A0F58E99D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0913" y="1987550"/>
            <a:ext cx="360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К</a:t>
            </a:r>
          </a:p>
        </p:txBody>
      </p:sp>
      <p:sp>
        <p:nvSpPr>
          <p:cNvPr id="11305" name="TextBox 40">
            <a:extLst>
              <a:ext uri="{FF2B5EF4-FFF2-40B4-BE49-F238E27FC236}">
                <a16:creationId xmlns:a16="http://schemas.microsoft.com/office/drawing/2014/main" id="{9C0ADBD5-3EE5-4E6D-815F-4EF0936B6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2708275"/>
            <a:ext cx="2882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00"/>
                </a:solidFill>
              </a:rPr>
              <a:t>Второй способ</a:t>
            </a:r>
          </a:p>
        </p:txBody>
      </p:sp>
      <p:sp>
        <p:nvSpPr>
          <p:cNvPr id="11306" name="TextBox 41">
            <a:extLst>
              <a:ext uri="{FF2B5EF4-FFF2-40B4-BE49-F238E27FC236}">
                <a16:creationId xmlns:a16="http://schemas.microsoft.com/office/drawing/2014/main" id="{D7A0B254-5292-44D0-A3A0-19A783EF0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0013" y="3789363"/>
            <a:ext cx="3963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Пройти по оси </a:t>
            </a:r>
            <a:r>
              <a:rPr lang="en-US" altLang="en-US" sz="2000" b="1">
                <a:solidFill>
                  <a:srgbClr val="003366"/>
                </a:solidFill>
              </a:rPr>
              <a:t>OX</a:t>
            </a:r>
            <a:r>
              <a:rPr lang="ru-RU" altLang="en-US" sz="2000" b="1">
                <a:solidFill>
                  <a:srgbClr val="003366"/>
                </a:solidFill>
              </a:rPr>
              <a:t> вправо на 4 единицы и по оси </a:t>
            </a:r>
            <a:r>
              <a:rPr lang="en-US" altLang="en-US" sz="2000" b="1">
                <a:solidFill>
                  <a:srgbClr val="003366"/>
                </a:solidFill>
              </a:rPr>
              <a:t>OY </a:t>
            </a:r>
            <a:r>
              <a:rPr lang="ru-RU" altLang="en-US" sz="2000" b="1">
                <a:solidFill>
                  <a:srgbClr val="003366"/>
                </a:solidFill>
              </a:rPr>
              <a:t>вверх на 3 единицы</a:t>
            </a:r>
          </a:p>
        </p:txBody>
      </p:sp>
      <p:sp>
        <p:nvSpPr>
          <p:cNvPr id="11307" name="Text Box 44">
            <a:extLst>
              <a:ext uri="{FF2B5EF4-FFF2-40B4-BE49-F238E27FC236}">
                <a16:creationId xmlns:a16="http://schemas.microsoft.com/office/drawing/2014/main" id="{60F622F8-7B0D-44E2-BCB2-5178A0374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1628775"/>
            <a:ext cx="287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3366"/>
                </a:solidFill>
              </a:rPr>
              <a:t>Построить К(4;3)</a:t>
            </a:r>
          </a:p>
        </p:txBody>
      </p:sp>
      <p:sp>
        <p:nvSpPr>
          <p:cNvPr id="45" name="Управляющая кнопка: домой 4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D6DE1C3-C223-43A7-8453-A9D762D766EC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 animBg="1"/>
      <p:bldP spid="92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54">
            <a:extLst>
              <a:ext uri="{FF2B5EF4-FFF2-40B4-BE49-F238E27FC236}">
                <a16:creationId xmlns:a16="http://schemas.microsoft.com/office/drawing/2014/main" id="{89BD840C-47D9-4BD7-B55A-CB74155AC2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1" name="Line 55">
            <a:extLst>
              <a:ext uri="{FF2B5EF4-FFF2-40B4-BE49-F238E27FC236}">
                <a16:creationId xmlns:a16="http://schemas.microsoft.com/office/drawing/2014/main" id="{1FBF8908-88F5-4830-A62A-B7791CD06C8D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2" name="Oval 56">
            <a:extLst>
              <a:ext uri="{FF2B5EF4-FFF2-40B4-BE49-F238E27FC236}">
                <a16:creationId xmlns:a16="http://schemas.microsoft.com/office/drawing/2014/main" id="{DAFF3D97-E563-4510-A8DA-4B23DC82A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3" name="Oval 57">
            <a:extLst>
              <a:ext uri="{FF2B5EF4-FFF2-40B4-BE49-F238E27FC236}">
                <a16:creationId xmlns:a16="http://schemas.microsoft.com/office/drawing/2014/main" id="{939846C7-C4FB-493A-BA2C-F192E81D3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4" name="Oval 58">
            <a:extLst>
              <a:ext uri="{FF2B5EF4-FFF2-40B4-BE49-F238E27FC236}">
                <a16:creationId xmlns:a16="http://schemas.microsoft.com/office/drawing/2014/main" id="{1CD11034-C919-4488-A12E-60F6D9F36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5" name="Oval 59">
            <a:extLst>
              <a:ext uri="{FF2B5EF4-FFF2-40B4-BE49-F238E27FC236}">
                <a16:creationId xmlns:a16="http://schemas.microsoft.com/office/drawing/2014/main" id="{F74CDCC2-3278-4BFE-8BBB-7EA9F67B3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6" name="Oval 60">
            <a:extLst>
              <a:ext uri="{FF2B5EF4-FFF2-40B4-BE49-F238E27FC236}">
                <a16:creationId xmlns:a16="http://schemas.microsoft.com/office/drawing/2014/main" id="{C0F26EBE-CF34-43EB-AD9B-00279392C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7" name="Oval 61">
            <a:extLst>
              <a:ext uri="{FF2B5EF4-FFF2-40B4-BE49-F238E27FC236}">
                <a16:creationId xmlns:a16="http://schemas.microsoft.com/office/drawing/2014/main" id="{DC9D5276-97D9-440E-B1EC-BF97F287B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8" name="Oval 62">
            <a:extLst>
              <a:ext uri="{FF2B5EF4-FFF2-40B4-BE49-F238E27FC236}">
                <a16:creationId xmlns:a16="http://schemas.microsoft.com/office/drawing/2014/main" id="{A6765970-15A6-4613-8057-2FDFD367A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299" name="Oval 63">
            <a:extLst>
              <a:ext uri="{FF2B5EF4-FFF2-40B4-BE49-F238E27FC236}">
                <a16:creationId xmlns:a16="http://schemas.microsoft.com/office/drawing/2014/main" id="{B7A07232-3A12-47E2-9747-9178DBBED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0" name="Oval 64">
            <a:extLst>
              <a:ext uri="{FF2B5EF4-FFF2-40B4-BE49-F238E27FC236}">
                <a16:creationId xmlns:a16="http://schemas.microsoft.com/office/drawing/2014/main" id="{BC68DAE4-A3B5-4B99-94E4-B06DB0064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1" name="Oval 65">
            <a:extLst>
              <a:ext uri="{FF2B5EF4-FFF2-40B4-BE49-F238E27FC236}">
                <a16:creationId xmlns:a16="http://schemas.microsoft.com/office/drawing/2014/main" id="{A0B2707D-EE09-429C-B0F5-941C09A4F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2" name="Oval 66">
            <a:extLst>
              <a:ext uri="{FF2B5EF4-FFF2-40B4-BE49-F238E27FC236}">
                <a16:creationId xmlns:a16="http://schemas.microsoft.com/office/drawing/2014/main" id="{6A2912BF-E3CE-4D90-BC14-053B7DC08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3" name="Oval 67">
            <a:extLst>
              <a:ext uri="{FF2B5EF4-FFF2-40B4-BE49-F238E27FC236}">
                <a16:creationId xmlns:a16="http://schemas.microsoft.com/office/drawing/2014/main" id="{34CFA3C2-AC40-46B3-9BFD-0DD005246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4" name="Oval 68">
            <a:extLst>
              <a:ext uri="{FF2B5EF4-FFF2-40B4-BE49-F238E27FC236}">
                <a16:creationId xmlns:a16="http://schemas.microsoft.com/office/drawing/2014/main" id="{DF398207-FD37-4CDB-A61D-2245711D7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5" name="Oval 69">
            <a:extLst>
              <a:ext uri="{FF2B5EF4-FFF2-40B4-BE49-F238E27FC236}">
                <a16:creationId xmlns:a16="http://schemas.microsoft.com/office/drawing/2014/main" id="{266D0982-6C5B-461A-98A3-54D314567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6" name="Oval 70">
            <a:extLst>
              <a:ext uri="{FF2B5EF4-FFF2-40B4-BE49-F238E27FC236}">
                <a16:creationId xmlns:a16="http://schemas.microsoft.com/office/drawing/2014/main" id="{260C5A60-B6D4-4C76-AB90-8F1C8D401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7" name="Oval 71">
            <a:extLst>
              <a:ext uri="{FF2B5EF4-FFF2-40B4-BE49-F238E27FC236}">
                <a16:creationId xmlns:a16="http://schemas.microsoft.com/office/drawing/2014/main" id="{9558948A-D22E-438D-8F9B-2935F5F8A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8" name="Oval 72">
            <a:extLst>
              <a:ext uri="{FF2B5EF4-FFF2-40B4-BE49-F238E27FC236}">
                <a16:creationId xmlns:a16="http://schemas.microsoft.com/office/drawing/2014/main" id="{68F9D384-398E-4889-865C-4C6554360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09" name="Oval 73">
            <a:extLst>
              <a:ext uri="{FF2B5EF4-FFF2-40B4-BE49-F238E27FC236}">
                <a16:creationId xmlns:a16="http://schemas.microsoft.com/office/drawing/2014/main" id="{6C2A8575-8364-4611-BB04-EBBADBDB4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10" name="Oval 74">
            <a:extLst>
              <a:ext uri="{FF2B5EF4-FFF2-40B4-BE49-F238E27FC236}">
                <a16:creationId xmlns:a16="http://schemas.microsoft.com/office/drawing/2014/main" id="{666A12D0-5732-434A-9EF3-BD36F47F1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11" name="Oval 75">
            <a:extLst>
              <a:ext uri="{FF2B5EF4-FFF2-40B4-BE49-F238E27FC236}">
                <a16:creationId xmlns:a16="http://schemas.microsoft.com/office/drawing/2014/main" id="{CACAC6D8-5DC8-4E11-A8A1-2BB8E6568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12" name="Text Box 76">
            <a:extLst>
              <a:ext uri="{FF2B5EF4-FFF2-40B4-BE49-F238E27FC236}">
                <a16:creationId xmlns:a16="http://schemas.microsoft.com/office/drawing/2014/main" id="{8E7F5654-72B9-4CE3-8E69-753860AE6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2313" name="Text Box 77">
            <a:extLst>
              <a:ext uri="{FF2B5EF4-FFF2-40B4-BE49-F238E27FC236}">
                <a16:creationId xmlns:a16="http://schemas.microsoft.com/office/drawing/2014/main" id="{52EE3D24-229E-4167-A653-79ADF91EB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2314" name="Text Box 79">
            <a:extLst>
              <a:ext uri="{FF2B5EF4-FFF2-40B4-BE49-F238E27FC236}">
                <a16:creationId xmlns:a16="http://schemas.microsoft.com/office/drawing/2014/main" id="{A3ED4B05-27B0-4433-A488-98910CD75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2315" name="Text Box 80">
            <a:extLst>
              <a:ext uri="{FF2B5EF4-FFF2-40B4-BE49-F238E27FC236}">
                <a16:creationId xmlns:a16="http://schemas.microsoft.com/office/drawing/2014/main" id="{C7165071-DE52-4D0A-B25E-0BBAE43F2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429000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2316" name="Text Box 81">
            <a:extLst>
              <a:ext uri="{FF2B5EF4-FFF2-40B4-BE49-F238E27FC236}">
                <a16:creationId xmlns:a16="http://schemas.microsoft.com/office/drawing/2014/main" id="{E9BD0773-2AE1-45B9-8F31-C08168516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2317" name="Text Box 82">
            <a:extLst>
              <a:ext uri="{FF2B5EF4-FFF2-40B4-BE49-F238E27FC236}">
                <a16:creationId xmlns:a16="http://schemas.microsoft.com/office/drawing/2014/main" id="{73947F2A-8817-4DB9-9307-5A7E28D6AD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98291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2318" name="Text Box 83">
            <a:extLst>
              <a:ext uri="{FF2B5EF4-FFF2-40B4-BE49-F238E27FC236}">
                <a16:creationId xmlns:a16="http://schemas.microsoft.com/office/drawing/2014/main" id="{81274640-6923-4A49-9887-6DACDA033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0063" y="3571875"/>
            <a:ext cx="395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2319" name="TextBox 31">
            <a:extLst>
              <a:ext uri="{FF2B5EF4-FFF2-40B4-BE49-F238E27FC236}">
                <a16:creationId xmlns:a16="http://schemas.microsoft.com/office/drawing/2014/main" id="{6AD00E3C-F472-467C-9182-B98FF38C33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188913"/>
            <a:ext cx="4684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006666"/>
                </a:solidFill>
              </a:rPr>
              <a:t>Чтение координат</a:t>
            </a:r>
          </a:p>
        </p:txBody>
      </p:sp>
      <p:sp>
        <p:nvSpPr>
          <p:cNvPr id="12320" name="TextBox 32">
            <a:extLst>
              <a:ext uri="{FF2B5EF4-FFF2-40B4-BE49-F238E27FC236}">
                <a16:creationId xmlns:a16="http://schemas.microsoft.com/office/drawing/2014/main" id="{B2551660-81EA-4A19-9D01-CC1F5F842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1268413"/>
            <a:ext cx="43243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3366"/>
                </a:solidFill>
              </a:rPr>
              <a:t>Расшифруйте высказывание великого математика Карла Гаусса</a:t>
            </a:r>
          </a:p>
        </p:txBody>
      </p:sp>
      <p:sp>
        <p:nvSpPr>
          <p:cNvPr id="12321" name="Oval 35">
            <a:extLst>
              <a:ext uri="{FF2B5EF4-FFF2-40B4-BE49-F238E27FC236}">
                <a16:creationId xmlns:a16="http://schemas.microsoft.com/office/drawing/2014/main" id="{DA863C32-F47E-4D85-934C-30766F046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6287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2" name="Oval 36">
            <a:extLst>
              <a:ext uri="{FF2B5EF4-FFF2-40B4-BE49-F238E27FC236}">
                <a16:creationId xmlns:a16="http://schemas.microsoft.com/office/drawing/2014/main" id="{8C5788AA-C9AA-43AB-A189-5A8943216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34950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3" name="Oval 37">
            <a:extLst>
              <a:ext uri="{FF2B5EF4-FFF2-40B4-BE49-F238E27FC236}">
                <a16:creationId xmlns:a16="http://schemas.microsoft.com/office/drawing/2014/main" id="{4215228D-BFC0-4EBE-98E4-C38A535FE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7082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4" name="Oval 38">
            <a:extLst>
              <a:ext uri="{FF2B5EF4-FFF2-40B4-BE49-F238E27FC236}">
                <a16:creationId xmlns:a16="http://schemas.microsoft.com/office/drawing/2014/main" id="{7FDD6885-296D-4E2D-AD98-9BC6CA796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000" y="307022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5" name="Oval 39">
            <a:extLst>
              <a:ext uri="{FF2B5EF4-FFF2-40B4-BE49-F238E27FC236}">
                <a16:creationId xmlns:a16="http://schemas.microsoft.com/office/drawing/2014/main" id="{6AA7F20E-04A9-4AAA-81EF-3927917B8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7082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6" name="Oval 40">
            <a:extLst>
              <a:ext uri="{FF2B5EF4-FFF2-40B4-BE49-F238E27FC236}">
                <a16:creationId xmlns:a16="http://schemas.microsoft.com/office/drawing/2014/main" id="{004B7726-B4A9-46E3-90B4-29E6E0395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379095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7" name="Oval 41">
            <a:extLst>
              <a:ext uri="{FF2B5EF4-FFF2-40B4-BE49-F238E27FC236}">
                <a16:creationId xmlns:a16="http://schemas.microsoft.com/office/drawing/2014/main" id="{A6EFB120-0CB6-475C-AF30-7740886ED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14972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8" name="Oval 42">
            <a:extLst>
              <a:ext uri="{FF2B5EF4-FFF2-40B4-BE49-F238E27FC236}">
                <a16:creationId xmlns:a16="http://schemas.microsoft.com/office/drawing/2014/main" id="{E541B974-E790-4A79-B503-C43369588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4868863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29" name="Oval 43">
            <a:extLst>
              <a:ext uri="{FF2B5EF4-FFF2-40B4-BE49-F238E27FC236}">
                <a16:creationId xmlns:a16="http://schemas.microsoft.com/office/drawing/2014/main" id="{348AB52A-AA22-481C-858F-1A6EB8404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450850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30" name="Oval 44">
            <a:extLst>
              <a:ext uri="{FF2B5EF4-FFF2-40B4-BE49-F238E27FC236}">
                <a16:creationId xmlns:a16="http://schemas.microsoft.com/office/drawing/2014/main" id="{388D91D2-8321-474C-AF5A-16A2AC1B4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14972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31" name="Oval 45">
            <a:extLst>
              <a:ext uri="{FF2B5EF4-FFF2-40B4-BE49-F238E27FC236}">
                <a16:creationId xmlns:a16="http://schemas.microsoft.com/office/drawing/2014/main" id="{BA24D14E-0BD9-4438-AC8C-3317BC809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22922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32" name="Text Box 46">
            <a:extLst>
              <a:ext uri="{FF2B5EF4-FFF2-40B4-BE49-F238E27FC236}">
                <a16:creationId xmlns:a16="http://schemas.microsoft.com/office/drawing/2014/main" id="{7E84856A-0D0F-4ACC-A35B-D9BD56525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195388"/>
            <a:ext cx="40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м</a:t>
            </a:r>
          </a:p>
        </p:txBody>
      </p:sp>
      <p:sp>
        <p:nvSpPr>
          <p:cNvPr id="12333" name="Text Box 47">
            <a:extLst>
              <a:ext uri="{FF2B5EF4-FFF2-40B4-BE49-F238E27FC236}">
                <a16:creationId xmlns:a16="http://schemas.microsoft.com/office/drawing/2014/main" id="{41D6804D-908F-4463-8C89-3D822AD0A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349500"/>
            <a:ext cx="360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800" b="1">
                <a:solidFill>
                  <a:srgbClr val="FF0066"/>
                </a:solidFill>
              </a:rPr>
              <a:t>т</a:t>
            </a:r>
          </a:p>
        </p:txBody>
      </p:sp>
      <p:sp>
        <p:nvSpPr>
          <p:cNvPr id="12334" name="Text Box 48">
            <a:extLst>
              <a:ext uri="{FF2B5EF4-FFF2-40B4-BE49-F238E27FC236}">
                <a16:creationId xmlns:a16="http://schemas.microsoft.com/office/drawing/2014/main" id="{1899756F-3A0F-412C-B738-435B5039B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975" y="2727325"/>
            <a:ext cx="371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ц</a:t>
            </a:r>
          </a:p>
        </p:txBody>
      </p:sp>
      <p:sp>
        <p:nvSpPr>
          <p:cNvPr id="12335" name="Text Box 49">
            <a:extLst>
              <a:ext uri="{FF2B5EF4-FFF2-40B4-BE49-F238E27FC236}">
                <a16:creationId xmlns:a16="http://schemas.microsoft.com/office/drawing/2014/main" id="{91536975-F75A-4C17-A334-2C219C0B0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1989138"/>
            <a:ext cx="3603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800" b="1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12336" name="Text Box 50">
            <a:extLst>
              <a:ext uri="{FF2B5EF4-FFF2-40B4-BE49-F238E27FC236}">
                <a16:creationId xmlns:a16="http://schemas.microsoft.com/office/drawing/2014/main" id="{8E75077C-D7A2-46CE-BF43-127124F5F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2349500"/>
            <a:ext cx="398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66"/>
                </a:solidFill>
              </a:rPr>
              <a:t>н</a:t>
            </a:r>
          </a:p>
        </p:txBody>
      </p:sp>
      <p:sp>
        <p:nvSpPr>
          <p:cNvPr id="12337" name="Text Box 51">
            <a:extLst>
              <a:ext uri="{FF2B5EF4-FFF2-40B4-BE49-F238E27FC236}">
                <a16:creationId xmlns:a16="http://schemas.microsoft.com/office/drawing/2014/main" id="{8F69C0ED-1E93-4427-AD8C-07E52B4AD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789363"/>
            <a:ext cx="45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ф</a:t>
            </a:r>
          </a:p>
        </p:txBody>
      </p:sp>
      <p:sp>
        <p:nvSpPr>
          <p:cNvPr id="12338" name="Text Box 52">
            <a:extLst>
              <a:ext uri="{FF2B5EF4-FFF2-40B4-BE49-F238E27FC236}">
                <a16:creationId xmlns:a16="http://schemas.microsoft.com/office/drawing/2014/main" id="{9712FE86-A4EE-4F58-87BA-2D33644D0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200" y="4116388"/>
            <a:ext cx="382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66"/>
                </a:solidFill>
              </a:rPr>
              <a:t>у</a:t>
            </a:r>
          </a:p>
        </p:txBody>
      </p:sp>
      <p:sp>
        <p:nvSpPr>
          <p:cNvPr id="12339" name="Text Box 53">
            <a:extLst>
              <a:ext uri="{FF2B5EF4-FFF2-40B4-BE49-F238E27FC236}">
                <a16:creationId xmlns:a16="http://schemas.microsoft.com/office/drawing/2014/main" id="{B0457781-35B8-45B1-AF68-A72910AD7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868863"/>
            <a:ext cx="4016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66"/>
                </a:solidFill>
              </a:rPr>
              <a:t>р</a:t>
            </a:r>
          </a:p>
        </p:txBody>
      </p:sp>
      <p:sp>
        <p:nvSpPr>
          <p:cNvPr id="12340" name="Text Box 54">
            <a:extLst>
              <a:ext uri="{FF2B5EF4-FFF2-40B4-BE49-F238E27FC236}">
                <a16:creationId xmlns:a16="http://schemas.microsoft.com/office/drawing/2014/main" id="{7069294C-7331-47E2-905A-7F0CD2BB7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229225"/>
            <a:ext cx="3603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8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12341" name="Text Box 55">
            <a:extLst>
              <a:ext uri="{FF2B5EF4-FFF2-40B4-BE49-F238E27FC236}">
                <a16:creationId xmlns:a16="http://schemas.microsoft.com/office/drawing/2014/main" id="{1CD7D44A-5201-45D8-A2EA-1AD2C6601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4476750"/>
            <a:ext cx="403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12342" name="Text Box 56">
            <a:extLst>
              <a:ext uri="{FF2B5EF4-FFF2-40B4-BE49-F238E27FC236}">
                <a16:creationId xmlns:a16="http://schemas.microsoft.com/office/drawing/2014/main" id="{F7AB45AC-90B5-480A-A4F6-9D4898132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614738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66"/>
                </a:solidFill>
              </a:rPr>
              <a:t>к</a:t>
            </a:r>
          </a:p>
        </p:txBody>
      </p:sp>
      <p:sp>
        <p:nvSpPr>
          <p:cNvPr id="12343" name="Text Box 58">
            <a:extLst>
              <a:ext uri="{FF2B5EF4-FFF2-40B4-BE49-F238E27FC236}">
                <a16:creationId xmlns:a16="http://schemas.microsoft.com/office/drawing/2014/main" id="{471DA1B2-4F9A-456C-B5AE-402564C59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2349500"/>
            <a:ext cx="396081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b="1">
                <a:solidFill>
                  <a:srgbClr val="006666"/>
                </a:solidFill>
              </a:rPr>
              <a:t>(-3;5) (2;3) (-4;2) (-5;-5) (-3;5) (2;3) (-4;2) (-1;-3) (-4;-2) (2;3) - </a:t>
            </a:r>
            <a:r>
              <a:rPr lang="ru-RU" altLang="en-US" b="1">
                <a:solidFill>
                  <a:srgbClr val="0000CC"/>
                </a:solidFill>
              </a:rPr>
              <a:t>(0;1) (2;3) (1;-4)      (-1;-3) (0;1) (2;3)</a:t>
            </a:r>
            <a:r>
              <a:rPr lang="ru-RU" altLang="en-US" b="1">
                <a:solidFill>
                  <a:srgbClr val="006666"/>
                </a:solidFill>
              </a:rPr>
              <a:t> (4;2) (2;3) (4;-2) (-4;-2), </a:t>
            </a:r>
            <a:r>
              <a:rPr lang="ru-RU" altLang="en-US" b="1">
                <a:solidFill>
                  <a:srgbClr val="0000CC"/>
                </a:solidFill>
              </a:rPr>
              <a:t>(2;3) (1;-4) (-1;-3) (2;-1) (-3;5) (-5;-5)      (-4;2) (-1;-3) (-4;-2) (2;3</a:t>
            </a:r>
            <a:r>
              <a:rPr lang="ru-RU" altLang="en-US" b="1">
                <a:solidFill>
                  <a:srgbClr val="006666"/>
                </a:solidFill>
              </a:rPr>
              <a:t>)-(0;1) (2;3) (1;-4) (-1;-3) (0;1) (2;3) </a:t>
            </a:r>
            <a:r>
              <a:rPr lang="ru-RU" altLang="en-US" b="1">
                <a:solidFill>
                  <a:srgbClr val="0000CC"/>
                </a:solidFill>
              </a:rPr>
              <a:t>(-3;5) (2;3) (-4;2) (-5;-5) (-3;5) (2;3) (-4;2) (-1;-3) (-4;-2) (-1;-3)</a:t>
            </a:r>
          </a:p>
        </p:txBody>
      </p:sp>
      <p:sp>
        <p:nvSpPr>
          <p:cNvPr id="11323" name="Text Box 59">
            <a:extLst>
              <a:ext uri="{FF2B5EF4-FFF2-40B4-BE49-F238E27FC236}">
                <a16:creationId xmlns:a16="http://schemas.microsoft.com/office/drawing/2014/main" id="{C5ADF5AC-74BC-43F8-8532-122670A9C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5229225"/>
            <a:ext cx="44132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6666"/>
                </a:solidFill>
              </a:rPr>
              <a:t>Ответ:</a:t>
            </a:r>
          </a:p>
          <a:p>
            <a:pPr eaLnBrk="1" hangingPunct="1"/>
            <a:r>
              <a:rPr lang="ru-RU" altLang="en-US" sz="1800" b="1">
                <a:solidFill>
                  <a:srgbClr val="006666"/>
                </a:solidFill>
              </a:rPr>
              <a:t>Математика - царица наук, арифметика – царица математики.</a:t>
            </a:r>
          </a:p>
        </p:txBody>
      </p:sp>
      <p:sp>
        <p:nvSpPr>
          <p:cNvPr id="58" name="Управляющая кнопка: домой 57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4857B846-2AD9-4D77-BBAC-A477EA6499FA}"/>
              </a:ext>
            </a:extLst>
          </p:cNvPr>
          <p:cNvSpPr/>
          <p:nvPr/>
        </p:nvSpPr>
        <p:spPr>
          <a:xfrm>
            <a:off x="8535988" y="4870450"/>
            <a:ext cx="484187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6">
            <a:extLst>
              <a:ext uri="{FF2B5EF4-FFF2-40B4-BE49-F238E27FC236}">
                <a16:creationId xmlns:a16="http://schemas.microsoft.com/office/drawing/2014/main" id="{1330FD65-D943-46A5-AD77-4BD392AB80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5" name="Line 27">
            <a:extLst>
              <a:ext uri="{FF2B5EF4-FFF2-40B4-BE49-F238E27FC236}">
                <a16:creationId xmlns:a16="http://schemas.microsoft.com/office/drawing/2014/main" id="{E396E761-C100-42F1-A167-05D7436179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6" name="Oval 28">
            <a:extLst>
              <a:ext uri="{FF2B5EF4-FFF2-40B4-BE49-F238E27FC236}">
                <a16:creationId xmlns:a16="http://schemas.microsoft.com/office/drawing/2014/main" id="{D365DF42-DE29-4C9B-AC5A-CF8036EF2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17" name="Oval 29">
            <a:extLst>
              <a:ext uri="{FF2B5EF4-FFF2-40B4-BE49-F238E27FC236}">
                <a16:creationId xmlns:a16="http://schemas.microsoft.com/office/drawing/2014/main" id="{DA61774A-52EE-43C6-B4E5-0FFDB686D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18" name="Oval 30">
            <a:extLst>
              <a:ext uri="{FF2B5EF4-FFF2-40B4-BE49-F238E27FC236}">
                <a16:creationId xmlns:a16="http://schemas.microsoft.com/office/drawing/2014/main" id="{3648AFFB-7A5E-40E1-8A43-E8B6694EF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19" name="Oval 31">
            <a:extLst>
              <a:ext uri="{FF2B5EF4-FFF2-40B4-BE49-F238E27FC236}">
                <a16:creationId xmlns:a16="http://schemas.microsoft.com/office/drawing/2014/main" id="{9D945B7E-60EC-4F8B-8BB7-E2C5AA7044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0" name="Oval 32">
            <a:extLst>
              <a:ext uri="{FF2B5EF4-FFF2-40B4-BE49-F238E27FC236}">
                <a16:creationId xmlns:a16="http://schemas.microsoft.com/office/drawing/2014/main" id="{2D5B6C3D-B6FD-48F3-B4A9-E3AE6A675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1" name="Oval 33">
            <a:extLst>
              <a:ext uri="{FF2B5EF4-FFF2-40B4-BE49-F238E27FC236}">
                <a16:creationId xmlns:a16="http://schemas.microsoft.com/office/drawing/2014/main" id="{FA9E1F57-0F3E-441E-8F7A-4E42611D2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2" name="Oval 34">
            <a:extLst>
              <a:ext uri="{FF2B5EF4-FFF2-40B4-BE49-F238E27FC236}">
                <a16:creationId xmlns:a16="http://schemas.microsoft.com/office/drawing/2014/main" id="{7E1BA950-1CEC-4871-9D16-40553C85B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3" name="Oval 35">
            <a:extLst>
              <a:ext uri="{FF2B5EF4-FFF2-40B4-BE49-F238E27FC236}">
                <a16:creationId xmlns:a16="http://schemas.microsoft.com/office/drawing/2014/main" id="{6145C0C0-C0DC-4113-8EA5-265E73341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4" name="Oval 36">
            <a:extLst>
              <a:ext uri="{FF2B5EF4-FFF2-40B4-BE49-F238E27FC236}">
                <a16:creationId xmlns:a16="http://schemas.microsoft.com/office/drawing/2014/main" id="{CE3EB6A5-CA6E-43B5-88F2-EF9F5E720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5" name="Oval 37">
            <a:extLst>
              <a:ext uri="{FF2B5EF4-FFF2-40B4-BE49-F238E27FC236}">
                <a16:creationId xmlns:a16="http://schemas.microsoft.com/office/drawing/2014/main" id="{71279951-12D2-4C63-93CE-6D40EB97B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6" name="Oval 38">
            <a:extLst>
              <a:ext uri="{FF2B5EF4-FFF2-40B4-BE49-F238E27FC236}">
                <a16:creationId xmlns:a16="http://schemas.microsoft.com/office/drawing/2014/main" id="{37756CED-1626-4F4A-8C01-52AE60922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7" name="Oval 39">
            <a:extLst>
              <a:ext uri="{FF2B5EF4-FFF2-40B4-BE49-F238E27FC236}">
                <a16:creationId xmlns:a16="http://schemas.microsoft.com/office/drawing/2014/main" id="{046A999A-AE6E-423E-BDA3-EB9B84446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8" name="Oval 40">
            <a:extLst>
              <a:ext uri="{FF2B5EF4-FFF2-40B4-BE49-F238E27FC236}">
                <a16:creationId xmlns:a16="http://schemas.microsoft.com/office/drawing/2014/main" id="{EECCEF32-AB34-4D7F-9BB4-0CA7CC07D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29" name="Oval 41">
            <a:extLst>
              <a:ext uri="{FF2B5EF4-FFF2-40B4-BE49-F238E27FC236}">
                <a16:creationId xmlns:a16="http://schemas.microsoft.com/office/drawing/2014/main" id="{7426DE91-6961-4B7C-A5D9-3FCE8895F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0" name="Oval 42">
            <a:extLst>
              <a:ext uri="{FF2B5EF4-FFF2-40B4-BE49-F238E27FC236}">
                <a16:creationId xmlns:a16="http://schemas.microsoft.com/office/drawing/2014/main" id="{6BAD2B18-2A7F-486C-B008-6E4745B9E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1" name="Oval 43">
            <a:extLst>
              <a:ext uri="{FF2B5EF4-FFF2-40B4-BE49-F238E27FC236}">
                <a16:creationId xmlns:a16="http://schemas.microsoft.com/office/drawing/2014/main" id="{01B60D2E-8C7E-414D-8566-2CA401DD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2" name="Oval 44">
            <a:extLst>
              <a:ext uri="{FF2B5EF4-FFF2-40B4-BE49-F238E27FC236}">
                <a16:creationId xmlns:a16="http://schemas.microsoft.com/office/drawing/2014/main" id="{F58C4CC8-B8CF-44D5-A208-D4D7E20E6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3" name="Oval 45">
            <a:extLst>
              <a:ext uri="{FF2B5EF4-FFF2-40B4-BE49-F238E27FC236}">
                <a16:creationId xmlns:a16="http://schemas.microsoft.com/office/drawing/2014/main" id="{9ACC1312-8293-4A1A-8CF1-4566ED27D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4" name="Oval 46">
            <a:extLst>
              <a:ext uri="{FF2B5EF4-FFF2-40B4-BE49-F238E27FC236}">
                <a16:creationId xmlns:a16="http://schemas.microsoft.com/office/drawing/2014/main" id="{7241473D-9DCB-4F4D-81CB-17596E424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5" name="Oval 47">
            <a:extLst>
              <a:ext uri="{FF2B5EF4-FFF2-40B4-BE49-F238E27FC236}">
                <a16:creationId xmlns:a16="http://schemas.microsoft.com/office/drawing/2014/main" id="{73EB1C4C-D665-414B-A402-47384BD3C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6" name="Text Box 48">
            <a:extLst>
              <a:ext uri="{FF2B5EF4-FFF2-40B4-BE49-F238E27FC236}">
                <a16:creationId xmlns:a16="http://schemas.microsoft.com/office/drawing/2014/main" id="{48F74BB4-5941-484C-9C48-DCBDCD17B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3337" name="Text Box 49">
            <a:extLst>
              <a:ext uri="{FF2B5EF4-FFF2-40B4-BE49-F238E27FC236}">
                <a16:creationId xmlns:a16="http://schemas.microsoft.com/office/drawing/2014/main" id="{E26C4370-830C-4B38-8CB5-C3F63264B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3338" name="Text Box 50">
            <a:extLst>
              <a:ext uri="{FF2B5EF4-FFF2-40B4-BE49-F238E27FC236}">
                <a16:creationId xmlns:a16="http://schemas.microsoft.com/office/drawing/2014/main" id="{9D4230CB-0406-4D59-A1C7-F151F4B9F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39" name="Text Box 51">
            <a:extLst>
              <a:ext uri="{FF2B5EF4-FFF2-40B4-BE49-F238E27FC236}">
                <a16:creationId xmlns:a16="http://schemas.microsoft.com/office/drawing/2014/main" id="{788110AB-ED73-4F7B-8E54-CF4812C8B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3340" name="Text Box 52">
            <a:extLst>
              <a:ext uri="{FF2B5EF4-FFF2-40B4-BE49-F238E27FC236}">
                <a16:creationId xmlns:a16="http://schemas.microsoft.com/office/drawing/2014/main" id="{BB4D2B77-BB9A-4078-987B-2BAC4F3D7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429000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3341" name="Text Box 53">
            <a:extLst>
              <a:ext uri="{FF2B5EF4-FFF2-40B4-BE49-F238E27FC236}">
                <a16:creationId xmlns:a16="http://schemas.microsoft.com/office/drawing/2014/main" id="{E1B36816-20A6-465B-AD88-FB2CC78B4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3342" name="Text Box 54">
            <a:extLst>
              <a:ext uri="{FF2B5EF4-FFF2-40B4-BE49-F238E27FC236}">
                <a16:creationId xmlns:a16="http://schemas.microsoft.com/office/drawing/2014/main" id="{54A7A4CD-501A-4A6A-9136-DEBB45F71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98291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3343" name="Text Box 55">
            <a:extLst>
              <a:ext uri="{FF2B5EF4-FFF2-40B4-BE49-F238E27FC236}">
                <a16:creationId xmlns:a16="http://schemas.microsoft.com/office/drawing/2014/main" id="{80672D07-6572-4EC1-9F2A-61D56BDF2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0063" y="3571875"/>
            <a:ext cx="395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3344" name="TextBox 31">
            <a:extLst>
              <a:ext uri="{FF2B5EF4-FFF2-40B4-BE49-F238E27FC236}">
                <a16:creationId xmlns:a16="http://schemas.microsoft.com/office/drawing/2014/main" id="{B77744AE-837D-44F1-978A-B2C838823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549275"/>
            <a:ext cx="432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006666"/>
                </a:solidFill>
              </a:rPr>
              <a:t>Чтение координат</a:t>
            </a:r>
          </a:p>
        </p:txBody>
      </p:sp>
      <p:sp>
        <p:nvSpPr>
          <p:cNvPr id="13345" name="TextBox 32">
            <a:extLst>
              <a:ext uri="{FF2B5EF4-FFF2-40B4-BE49-F238E27FC236}">
                <a16:creationId xmlns:a16="http://schemas.microsoft.com/office/drawing/2014/main" id="{32497CA9-41B0-425F-A9CA-C76A81A2E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1266825"/>
            <a:ext cx="3963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3366"/>
                </a:solidFill>
              </a:rPr>
              <a:t>Расшифруй имена известных ученых</a:t>
            </a:r>
          </a:p>
        </p:txBody>
      </p:sp>
      <p:graphicFrame>
        <p:nvGraphicFramePr>
          <p:cNvPr id="35" name="Таблица 34">
            <a:extLst>
              <a:ext uri="{FF2B5EF4-FFF2-40B4-BE49-F238E27FC236}">
                <a16:creationId xmlns:a16="http://schemas.microsoft.com/office/drawing/2014/main" id="{148E848D-44FD-4126-BD93-6D6E9E4424D8}"/>
              </a:ext>
            </a:extLst>
          </p:cNvPr>
          <p:cNvGraphicFramePr>
            <a:graphicFrameLocks noGrp="1"/>
          </p:cNvGraphicFramePr>
          <p:nvPr/>
        </p:nvGraphicFramePr>
        <p:xfrm>
          <a:off x="4459288" y="4149725"/>
          <a:ext cx="4684712" cy="73183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83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9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9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92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92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92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06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(4;2)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(-3;4)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(-4;-3)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(3;-4)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(-3;4)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(5;1)</a:t>
                      </a:r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(2;0)</a:t>
                      </a:r>
                    </a:p>
                  </a:txBody>
                  <a:tcPr marT="45760" marB="457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16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60" marB="457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60" marB="457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Таблица 35">
            <a:extLst>
              <a:ext uri="{FF2B5EF4-FFF2-40B4-BE49-F238E27FC236}">
                <a16:creationId xmlns:a16="http://schemas.microsoft.com/office/drawing/2014/main" id="{CC94986A-D150-4A00-8FBB-42BA488D1C71}"/>
              </a:ext>
            </a:extLst>
          </p:cNvPr>
          <p:cNvGraphicFramePr>
            <a:graphicFrameLocks noGrp="1"/>
          </p:cNvGraphicFramePr>
          <p:nvPr/>
        </p:nvGraphicFramePr>
        <p:xfrm>
          <a:off x="1328738" y="5591175"/>
          <a:ext cx="7537450" cy="74136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53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374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(2;-2)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(0;0)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(2;4)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(2;4)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(-5;1)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(-3;-4)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(0;2)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(5;1)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(5;1)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(-5;1)</a:t>
                      </a:r>
                      <a:endParaRPr lang="ru-RU" sz="12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Таблица 37">
            <a:extLst>
              <a:ext uri="{FF2B5EF4-FFF2-40B4-BE49-F238E27FC236}">
                <a16:creationId xmlns:a16="http://schemas.microsoft.com/office/drawing/2014/main" id="{A8690A31-1F16-4189-B664-79BDEA4C1291}"/>
              </a:ext>
            </a:extLst>
          </p:cNvPr>
          <p:cNvGraphicFramePr>
            <a:graphicFrameLocks noGrp="1"/>
          </p:cNvGraphicFramePr>
          <p:nvPr/>
        </p:nvGraphicFramePr>
        <p:xfrm>
          <a:off x="4572000" y="2347913"/>
          <a:ext cx="4489450" cy="74136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48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(-2;2)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(2;0)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(4;-3)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(2;-2)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(0;0)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(-2;2)</a:t>
                      </a:r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430" name="Oval 119">
            <a:extLst>
              <a:ext uri="{FF2B5EF4-FFF2-40B4-BE49-F238E27FC236}">
                <a16:creationId xmlns:a16="http://schemas.microsoft.com/office/drawing/2014/main" id="{5832A077-B226-4AB3-8703-EEC4D9E75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868863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1" name="Oval 120">
            <a:extLst>
              <a:ext uri="{FF2B5EF4-FFF2-40B4-BE49-F238E27FC236}">
                <a16:creationId xmlns:a16="http://schemas.microsoft.com/office/drawing/2014/main" id="{516E542F-D3BA-4C7B-8CD2-8577826CA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50850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2" name="Oval 121">
            <a:extLst>
              <a:ext uri="{FF2B5EF4-FFF2-40B4-BE49-F238E27FC236}">
                <a16:creationId xmlns:a16="http://schemas.microsoft.com/office/drawing/2014/main" id="{E68F41E5-1277-4C70-B2B8-F3F880762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068638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3" name="Oval 122">
            <a:extLst>
              <a:ext uri="{FF2B5EF4-FFF2-40B4-BE49-F238E27FC236}">
                <a16:creationId xmlns:a16="http://schemas.microsoft.com/office/drawing/2014/main" id="{2527098B-2AB4-414B-BCFF-21561633D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989138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4" name="Oval 123">
            <a:extLst>
              <a:ext uri="{FF2B5EF4-FFF2-40B4-BE49-F238E27FC236}">
                <a16:creationId xmlns:a16="http://schemas.microsoft.com/office/drawing/2014/main" id="{63136083-0CA8-4F2C-B3A5-21EA1E327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27082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5" name="Oval 124">
            <a:extLst>
              <a:ext uri="{FF2B5EF4-FFF2-40B4-BE49-F238E27FC236}">
                <a16:creationId xmlns:a16="http://schemas.microsoft.com/office/drawing/2014/main" id="{577E4A22-ABDB-48D5-BB5A-F01F165B3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1989138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6" name="Oval 125">
            <a:extLst>
              <a:ext uri="{FF2B5EF4-FFF2-40B4-BE49-F238E27FC236}">
                <a16:creationId xmlns:a16="http://schemas.microsoft.com/office/drawing/2014/main" id="{7B756F44-23B9-4F6F-A82F-81AD4380C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000" y="271145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7" name="Oval 126">
            <a:extLst>
              <a:ext uri="{FF2B5EF4-FFF2-40B4-BE49-F238E27FC236}">
                <a16:creationId xmlns:a16="http://schemas.microsoft.com/office/drawing/2014/main" id="{893AF5E8-8786-407C-88B1-BA9249864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7082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8" name="Oval 127">
            <a:extLst>
              <a:ext uri="{FF2B5EF4-FFF2-40B4-BE49-F238E27FC236}">
                <a16:creationId xmlns:a16="http://schemas.microsoft.com/office/drawing/2014/main" id="{8A5645EC-7B88-4812-9D20-62900FA1F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343217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39" name="Oval 128">
            <a:extLst>
              <a:ext uri="{FF2B5EF4-FFF2-40B4-BE49-F238E27FC236}">
                <a16:creationId xmlns:a16="http://schemas.microsoft.com/office/drawing/2014/main" id="{AD42D858-8075-4AC9-B551-2750EC005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068638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40" name="Oval 129">
            <a:extLst>
              <a:ext uri="{FF2B5EF4-FFF2-40B4-BE49-F238E27FC236}">
                <a16:creationId xmlns:a16="http://schemas.microsoft.com/office/drawing/2014/main" id="{0E56D023-3CE5-4E96-812F-03CAF034B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508500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41" name="Oval 130">
            <a:extLst>
              <a:ext uri="{FF2B5EF4-FFF2-40B4-BE49-F238E27FC236}">
                <a16:creationId xmlns:a16="http://schemas.microsoft.com/office/drawing/2014/main" id="{F16E1817-8358-48FB-8ED7-5389A73CF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4868863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42" name="Oval 131">
            <a:extLst>
              <a:ext uri="{FF2B5EF4-FFF2-40B4-BE49-F238E27FC236}">
                <a16:creationId xmlns:a16="http://schemas.microsoft.com/office/drawing/2014/main" id="{8A40C734-0A75-4A09-834E-AE8FD7D81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4149725"/>
            <a:ext cx="85725" cy="85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3443" name="Text Box 132">
            <a:extLst>
              <a:ext uri="{FF2B5EF4-FFF2-40B4-BE49-F238E27FC236}">
                <a16:creationId xmlns:a16="http://schemas.microsoft.com/office/drawing/2014/main" id="{2F08B8D2-C020-419E-9C7F-A4927F639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158115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13444" name="Text Box 133">
            <a:extLst>
              <a:ext uri="{FF2B5EF4-FFF2-40B4-BE49-F238E27FC236}">
                <a16:creationId xmlns:a16="http://schemas.microsoft.com/office/drawing/2014/main" id="{9F814D3F-B8AB-48D3-A0B9-0BD3EEA17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349500"/>
            <a:ext cx="338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66"/>
                </a:solidFill>
              </a:rPr>
              <a:t>н</a:t>
            </a:r>
          </a:p>
        </p:txBody>
      </p:sp>
      <p:sp>
        <p:nvSpPr>
          <p:cNvPr id="13445" name="Text Box 134">
            <a:extLst>
              <a:ext uri="{FF2B5EF4-FFF2-40B4-BE49-F238E27FC236}">
                <a16:creationId xmlns:a16="http://schemas.microsoft.com/office/drawing/2014/main" id="{416A807E-9F29-4540-96C2-72B941EB3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708275"/>
            <a:ext cx="371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13446" name="Text Box 135">
            <a:extLst>
              <a:ext uri="{FF2B5EF4-FFF2-40B4-BE49-F238E27FC236}">
                <a16:creationId xmlns:a16="http://schemas.microsoft.com/office/drawing/2014/main" id="{BDEFBA90-12EB-475D-904E-BEEC387E4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149725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FF0066"/>
                </a:solidFill>
              </a:rPr>
              <a:t>с</a:t>
            </a:r>
          </a:p>
        </p:txBody>
      </p:sp>
      <p:sp>
        <p:nvSpPr>
          <p:cNvPr id="13447" name="Text Box 136">
            <a:extLst>
              <a:ext uri="{FF2B5EF4-FFF2-40B4-BE49-F238E27FC236}">
                <a16:creationId xmlns:a16="http://schemas.microsoft.com/office/drawing/2014/main" id="{D1D4CBA6-FCA0-4FAF-8682-3B4717898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452755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ч</a:t>
            </a:r>
          </a:p>
        </p:txBody>
      </p:sp>
      <p:sp>
        <p:nvSpPr>
          <p:cNvPr id="13448" name="Text Box 137">
            <a:extLst>
              <a:ext uri="{FF2B5EF4-FFF2-40B4-BE49-F238E27FC236}">
                <a16:creationId xmlns:a16="http://schemas.microsoft.com/office/drawing/2014/main" id="{B3E75CAE-0D6D-4326-8AE6-D74C88A9A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789363"/>
            <a:ext cx="333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т</a:t>
            </a:r>
          </a:p>
        </p:txBody>
      </p:sp>
      <p:sp>
        <p:nvSpPr>
          <p:cNvPr id="13449" name="Text Box 138">
            <a:extLst>
              <a:ext uri="{FF2B5EF4-FFF2-40B4-BE49-F238E27FC236}">
                <a16:creationId xmlns:a16="http://schemas.microsoft.com/office/drawing/2014/main" id="{ECC28887-E78F-4278-81B8-8B84B93D4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486886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к</a:t>
            </a:r>
          </a:p>
        </p:txBody>
      </p:sp>
      <p:sp>
        <p:nvSpPr>
          <p:cNvPr id="13450" name="Text Box 139">
            <a:extLst>
              <a:ext uri="{FF2B5EF4-FFF2-40B4-BE49-F238E27FC236}">
                <a16:creationId xmlns:a16="http://schemas.microsoft.com/office/drawing/2014/main" id="{FE589F59-742E-4A77-A138-ECB7A0DF4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4149725"/>
            <a:ext cx="444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ю</a:t>
            </a:r>
          </a:p>
        </p:txBody>
      </p:sp>
      <p:sp>
        <p:nvSpPr>
          <p:cNvPr id="13451" name="Text Box 140">
            <a:extLst>
              <a:ext uri="{FF2B5EF4-FFF2-40B4-BE49-F238E27FC236}">
                <a16:creationId xmlns:a16="http://schemas.microsoft.com/office/drawing/2014/main" id="{A368BA5F-5FE5-455E-B856-8B93DAF98E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3495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13452" name="Text Box 141">
            <a:extLst>
              <a:ext uri="{FF2B5EF4-FFF2-40B4-BE49-F238E27FC236}">
                <a16:creationId xmlns:a16="http://schemas.microsoft.com/office/drawing/2014/main" id="{D7068C53-B1B3-4CA1-B0BA-47A581A58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1628775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66"/>
                </a:solidFill>
              </a:rPr>
              <a:t>р</a:t>
            </a:r>
          </a:p>
        </p:txBody>
      </p:sp>
      <p:sp>
        <p:nvSpPr>
          <p:cNvPr id="13453" name="Text Box 142">
            <a:extLst>
              <a:ext uri="{FF2B5EF4-FFF2-40B4-BE49-F238E27FC236}">
                <a16:creationId xmlns:a16="http://schemas.microsoft.com/office/drawing/2014/main" id="{978C70E0-7207-4800-9A52-011F5988C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30686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FF0066"/>
                </a:solidFill>
              </a:rPr>
              <a:t>ь</a:t>
            </a:r>
          </a:p>
        </p:txBody>
      </p:sp>
      <p:sp>
        <p:nvSpPr>
          <p:cNvPr id="13454" name="Text Box 143">
            <a:extLst>
              <a:ext uri="{FF2B5EF4-FFF2-40B4-BE49-F238E27FC236}">
                <a16:creationId xmlns:a16="http://schemas.microsoft.com/office/drawing/2014/main" id="{8057607C-C07B-4CCC-8CF5-87C34B6FE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2349500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FF0066"/>
                </a:solidFill>
              </a:rPr>
              <a:t>п</a:t>
            </a:r>
          </a:p>
        </p:txBody>
      </p:sp>
      <p:sp>
        <p:nvSpPr>
          <p:cNvPr id="13455" name="Text Box 144">
            <a:extLst>
              <a:ext uri="{FF2B5EF4-FFF2-40B4-BE49-F238E27FC236}">
                <a16:creationId xmlns:a16="http://schemas.microsoft.com/office/drawing/2014/main" id="{4F4B0F20-3734-4350-A0A2-7959F1659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2708275"/>
            <a:ext cx="377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л</a:t>
            </a:r>
          </a:p>
        </p:txBody>
      </p:sp>
      <p:sp>
        <p:nvSpPr>
          <p:cNvPr id="11408" name="TextBox 62">
            <a:extLst>
              <a:ext uri="{FF2B5EF4-FFF2-40B4-BE49-F238E27FC236}">
                <a16:creationId xmlns:a16="http://schemas.microsoft.com/office/drawing/2014/main" id="{2A8A9C97-9865-4432-8E86-5950380D0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2708275"/>
            <a:ext cx="369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11409" name="TextBox 63">
            <a:extLst>
              <a:ext uri="{FF2B5EF4-FFF2-40B4-BE49-F238E27FC236}">
                <a16:creationId xmlns:a16="http://schemas.microsoft.com/office/drawing/2014/main" id="{1304DED2-104E-43B7-9596-C4D929FC2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3088" y="2708275"/>
            <a:ext cx="373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11410" name="TextBox 64">
            <a:extLst>
              <a:ext uri="{FF2B5EF4-FFF2-40B4-BE49-F238E27FC236}">
                <a16:creationId xmlns:a16="http://schemas.microsoft.com/office/drawing/2014/main" id="{FA02E3AE-71AB-4D04-B427-FCD71B569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3813" y="2708275"/>
            <a:ext cx="447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ю</a:t>
            </a:r>
          </a:p>
        </p:txBody>
      </p:sp>
      <p:sp>
        <p:nvSpPr>
          <p:cNvPr id="11411" name="TextBox 65">
            <a:extLst>
              <a:ext uri="{FF2B5EF4-FFF2-40B4-BE49-F238E27FC236}">
                <a16:creationId xmlns:a16="http://schemas.microsoft.com/office/drawing/2014/main" id="{CE1B03DA-6906-4387-A2B7-34156782E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4538" y="2708275"/>
            <a:ext cx="334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1412" name="TextBox 66">
            <a:extLst>
              <a:ext uri="{FF2B5EF4-FFF2-40B4-BE49-F238E27FC236}">
                <a16:creationId xmlns:a16="http://schemas.microsoft.com/office/drawing/2014/main" id="{3287F0CE-DB9C-44AA-84A4-D894D6178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5263" y="2708275"/>
            <a:ext cx="37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1413" name="TextBox 67">
            <a:extLst>
              <a:ext uri="{FF2B5EF4-FFF2-40B4-BE49-F238E27FC236}">
                <a16:creationId xmlns:a16="http://schemas.microsoft.com/office/drawing/2014/main" id="{10538A54-B96F-4C10-BCD4-8DACFB2F8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5988" y="2708275"/>
            <a:ext cx="369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11414" name="TextBox 70">
            <a:extLst>
              <a:ext uri="{FF2B5EF4-FFF2-40B4-BE49-F238E27FC236}">
                <a16:creationId xmlns:a16="http://schemas.microsoft.com/office/drawing/2014/main" id="{E9E1A550-C6BD-470E-9ED1-E10EBF754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510088"/>
            <a:ext cx="369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п</a:t>
            </a:r>
          </a:p>
        </p:txBody>
      </p:sp>
      <p:sp>
        <p:nvSpPr>
          <p:cNvPr id="11415" name="TextBox 71">
            <a:extLst>
              <a:ext uri="{FF2B5EF4-FFF2-40B4-BE49-F238E27FC236}">
                <a16:creationId xmlns:a16="http://schemas.microsoft.com/office/drawing/2014/main" id="{08754603-1F3D-40B5-87BF-1CEEE4BE2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4510088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1416" name="TextBox 72">
            <a:extLst>
              <a:ext uri="{FF2B5EF4-FFF2-40B4-BE49-F238E27FC236}">
                <a16:creationId xmlns:a16="http://schemas.microsoft.com/office/drawing/2014/main" id="{7FB14089-B566-4503-B1F8-81006A7B2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3450" y="4510088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11417" name="TextBox 73">
            <a:extLst>
              <a:ext uri="{FF2B5EF4-FFF2-40B4-BE49-F238E27FC236}">
                <a16:creationId xmlns:a16="http://schemas.microsoft.com/office/drawing/2014/main" id="{09813C20-1D39-4726-891C-DE670BE68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4175" y="4510088"/>
            <a:ext cx="33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11418" name="TextBox 74">
            <a:extLst>
              <a:ext uri="{FF2B5EF4-FFF2-40B4-BE49-F238E27FC236}">
                <a16:creationId xmlns:a16="http://schemas.microsoft.com/office/drawing/2014/main" id="{DD2D7618-79EF-477E-A049-B60A34F7F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4900" y="4510088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1419" name="TextBox 75">
            <a:extLst>
              <a:ext uri="{FF2B5EF4-FFF2-40B4-BE49-F238E27FC236}">
                <a16:creationId xmlns:a16="http://schemas.microsoft.com/office/drawing/2014/main" id="{7EA19F56-3A74-4A4D-8FDC-81A27BB48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5625" y="451008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11420" name="TextBox 76">
            <a:extLst>
              <a:ext uri="{FF2B5EF4-FFF2-40B4-BE49-F238E27FC236}">
                <a16:creationId xmlns:a16="http://schemas.microsoft.com/office/drawing/2014/main" id="{0593BAA4-24BA-441B-AD08-E77EB08CC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0938" y="4510088"/>
            <a:ext cx="373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11421" name="TextBox 77">
            <a:extLst>
              <a:ext uri="{FF2B5EF4-FFF2-40B4-BE49-F238E27FC236}">
                <a16:creationId xmlns:a16="http://schemas.microsoft.com/office/drawing/2014/main" id="{3FA3BD95-F268-4891-8006-6329ECA17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9100" y="5951538"/>
            <a:ext cx="334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1422" name="TextBox 78">
            <a:extLst>
              <a:ext uri="{FF2B5EF4-FFF2-40B4-BE49-F238E27FC236}">
                <a16:creationId xmlns:a16="http://schemas.microsoft.com/office/drawing/2014/main" id="{BB63EB6E-145D-44F5-B083-C0270A65A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9825" y="5951538"/>
            <a:ext cx="371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1423" name="TextBox 79">
            <a:extLst>
              <a:ext uri="{FF2B5EF4-FFF2-40B4-BE49-F238E27FC236}">
                <a16:creationId xmlns:a16="http://schemas.microsoft.com/office/drawing/2014/main" id="{A6EF2C60-E5A4-4F50-8C00-7996892D0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5951538"/>
            <a:ext cx="341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1424" name="TextBox 80">
            <a:extLst>
              <a:ext uri="{FF2B5EF4-FFF2-40B4-BE49-F238E27FC236}">
                <a16:creationId xmlns:a16="http://schemas.microsoft.com/office/drawing/2014/main" id="{BE1E4A86-6EA1-4B10-83F3-4110DDE2B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5951538"/>
            <a:ext cx="341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1425" name="TextBox 81">
            <a:extLst>
              <a:ext uri="{FF2B5EF4-FFF2-40B4-BE49-F238E27FC236}">
                <a16:creationId xmlns:a16="http://schemas.microsoft.com/office/drawing/2014/main" id="{6E93FEE3-C281-4408-B8D7-AC958EB9F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951538"/>
            <a:ext cx="373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1426" name="TextBox 82">
            <a:extLst>
              <a:ext uri="{FF2B5EF4-FFF2-40B4-BE49-F238E27FC236}">
                <a16:creationId xmlns:a16="http://schemas.microsoft.com/office/drawing/2014/main" id="{C678F1C6-0055-4E6D-B064-E4A1EA0F6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5951538"/>
            <a:ext cx="361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ч</a:t>
            </a:r>
          </a:p>
        </p:txBody>
      </p:sp>
      <p:sp>
        <p:nvSpPr>
          <p:cNvPr id="11427" name="TextBox 83">
            <a:extLst>
              <a:ext uri="{FF2B5EF4-FFF2-40B4-BE49-F238E27FC236}">
                <a16:creationId xmlns:a16="http://schemas.microsoft.com/office/drawing/2014/main" id="{14B81922-5D97-4C1C-9809-DD727AAE4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3450" y="5951538"/>
            <a:ext cx="35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1428" name="TextBox 84">
            <a:extLst>
              <a:ext uri="{FF2B5EF4-FFF2-40B4-BE49-F238E27FC236}">
                <a16:creationId xmlns:a16="http://schemas.microsoft.com/office/drawing/2014/main" id="{73BDC7D0-92F5-4BA5-A0EC-C4E073B90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4175" y="5951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11429" name="TextBox 86">
            <a:extLst>
              <a:ext uri="{FF2B5EF4-FFF2-40B4-BE49-F238E27FC236}">
                <a16:creationId xmlns:a16="http://schemas.microsoft.com/office/drawing/2014/main" id="{EAFECADB-61E7-479F-BD7A-62315D61E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4900" y="5951538"/>
            <a:ext cx="38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11430" name="TextBox 87">
            <a:extLst>
              <a:ext uri="{FF2B5EF4-FFF2-40B4-BE49-F238E27FC236}">
                <a16:creationId xmlns:a16="http://schemas.microsoft.com/office/drawing/2014/main" id="{A219F9BA-6E9D-43D7-AFAC-F60E08F75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5625" y="5951538"/>
            <a:ext cx="373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87" name="Управляющая кнопка: домой 86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87DA3B2-A90B-4633-AD59-F47AF31782D3}"/>
              </a:ext>
            </a:extLst>
          </p:cNvPr>
          <p:cNvSpPr/>
          <p:nvPr/>
        </p:nvSpPr>
        <p:spPr>
          <a:xfrm>
            <a:off x="247650" y="5951538"/>
            <a:ext cx="484188" cy="519112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4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4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4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1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1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1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1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1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1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6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14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14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14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4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11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11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11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14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14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14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7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14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14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14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480"/>
                            </p:stCondLst>
                            <p:childTnLst>
                              <p:par>
                                <p:cTn id="7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14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14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14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14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14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14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9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11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11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11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60"/>
                            </p:stCondLst>
                            <p:childTnLst>
                              <p:par>
                                <p:cTn id="9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11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11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11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240"/>
                            </p:stCondLst>
                            <p:childTnLst>
                              <p:par>
                                <p:cTn id="10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10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7" dur="80"/>
                                        <p:tgtEl>
                                          <p:spTgt spid="11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8" dur="80"/>
                                        <p:tgtEl>
                                          <p:spTgt spid="11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80"/>
                                        <p:tgtEl>
                                          <p:spTgt spid="11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480"/>
                            </p:stCondLst>
                            <p:childTnLst>
                              <p:par>
                                <p:cTn id="1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3" dur="80"/>
                                        <p:tgtEl>
                                          <p:spTgt spid="114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4" dur="80"/>
                                        <p:tgtEl>
                                          <p:spTgt spid="114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80"/>
                                        <p:tgtEl>
                                          <p:spTgt spid="114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560"/>
                            </p:stCondLst>
                            <p:childTnLst>
                              <p:par>
                                <p:cTn id="1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80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80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80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640"/>
                            </p:stCondLst>
                            <p:childTnLst>
                              <p:par>
                                <p:cTn id="1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5" dur="80"/>
                                        <p:tgtEl>
                                          <p:spTgt spid="114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6" dur="80"/>
                                        <p:tgtEl>
                                          <p:spTgt spid="114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80"/>
                                        <p:tgtEl>
                                          <p:spTgt spid="114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1" dur="80"/>
                                        <p:tgtEl>
                                          <p:spTgt spid="114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2" dur="80"/>
                                        <p:tgtEl>
                                          <p:spTgt spid="114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80"/>
                                        <p:tgtEl>
                                          <p:spTgt spid="114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08" grpId="0"/>
      <p:bldP spid="11409" grpId="0"/>
      <p:bldP spid="11410" grpId="0"/>
      <p:bldP spid="11411" grpId="0"/>
      <p:bldP spid="11412" grpId="0"/>
      <p:bldP spid="11413" grpId="0"/>
      <p:bldP spid="11414" grpId="0"/>
      <p:bldP spid="11415" grpId="0"/>
      <p:bldP spid="11416" grpId="0"/>
      <p:bldP spid="11417" grpId="0"/>
      <p:bldP spid="11418" grpId="0"/>
      <p:bldP spid="11419" grpId="0"/>
      <p:bldP spid="11420" grpId="0"/>
      <p:bldP spid="11421" grpId="0"/>
      <p:bldP spid="11422" grpId="0"/>
      <p:bldP spid="11423" grpId="0"/>
      <p:bldP spid="11424" grpId="0"/>
      <p:bldP spid="11425" grpId="0"/>
      <p:bldP spid="11426" grpId="0"/>
      <p:bldP spid="11427" grpId="0"/>
      <p:bldP spid="11428" grpId="0"/>
      <p:bldP spid="11429" grpId="0"/>
      <p:bldP spid="114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>
            <a:extLst>
              <a:ext uri="{FF2B5EF4-FFF2-40B4-BE49-F238E27FC236}">
                <a16:creationId xmlns:a16="http://schemas.microsoft.com/office/drawing/2014/main" id="{A699B3C0-613E-4977-87E4-C98EA34441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39" name="Line 3">
            <a:extLst>
              <a:ext uri="{FF2B5EF4-FFF2-40B4-BE49-F238E27FC236}">
                <a16:creationId xmlns:a16="http://schemas.microsoft.com/office/drawing/2014/main" id="{C08C095E-5FE6-4DD8-8CF3-E6A9CAFDA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0" name="Oval 4">
            <a:extLst>
              <a:ext uri="{FF2B5EF4-FFF2-40B4-BE49-F238E27FC236}">
                <a16:creationId xmlns:a16="http://schemas.microsoft.com/office/drawing/2014/main" id="{5759F2C8-D10F-44FD-B8BE-64EBB478D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1" name="Oval 5">
            <a:extLst>
              <a:ext uri="{FF2B5EF4-FFF2-40B4-BE49-F238E27FC236}">
                <a16:creationId xmlns:a16="http://schemas.microsoft.com/office/drawing/2014/main" id="{C415D35A-FE49-4FD9-B544-82BEA0E71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2" name="Oval 6">
            <a:extLst>
              <a:ext uri="{FF2B5EF4-FFF2-40B4-BE49-F238E27FC236}">
                <a16:creationId xmlns:a16="http://schemas.microsoft.com/office/drawing/2014/main" id="{F304117D-D3E2-453C-9D0E-4BA0D9986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3" name="Oval 7">
            <a:extLst>
              <a:ext uri="{FF2B5EF4-FFF2-40B4-BE49-F238E27FC236}">
                <a16:creationId xmlns:a16="http://schemas.microsoft.com/office/drawing/2014/main" id="{6F162645-CA54-4229-AC3F-E2F1A138A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4" name="Oval 8">
            <a:extLst>
              <a:ext uri="{FF2B5EF4-FFF2-40B4-BE49-F238E27FC236}">
                <a16:creationId xmlns:a16="http://schemas.microsoft.com/office/drawing/2014/main" id="{9EA3F6AA-25C9-44BE-AF93-5CDEBB5A1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5" name="Oval 9">
            <a:extLst>
              <a:ext uri="{FF2B5EF4-FFF2-40B4-BE49-F238E27FC236}">
                <a16:creationId xmlns:a16="http://schemas.microsoft.com/office/drawing/2014/main" id="{9A20DD61-D81F-42EC-894D-57A47AD91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6" name="Oval 10">
            <a:extLst>
              <a:ext uri="{FF2B5EF4-FFF2-40B4-BE49-F238E27FC236}">
                <a16:creationId xmlns:a16="http://schemas.microsoft.com/office/drawing/2014/main" id="{15CE3DD9-29E1-4976-BF9F-0C074A393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7" name="Oval 11">
            <a:extLst>
              <a:ext uri="{FF2B5EF4-FFF2-40B4-BE49-F238E27FC236}">
                <a16:creationId xmlns:a16="http://schemas.microsoft.com/office/drawing/2014/main" id="{DBB9BD10-BE75-48BF-9A02-B3718BD36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8" name="Oval 12">
            <a:extLst>
              <a:ext uri="{FF2B5EF4-FFF2-40B4-BE49-F238E27FC236}">
                <a16:creationId xmlns:a16="http://schemas.microsoft.com/office/drawing/2014/main" id="{1CE04F3D-1D60-4D51-9362-B0F3F9518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49" name="Oval 13">
            <a:extLst>
              <a:ext uri="{FF2B5EF4-FFF2-40B4-BE49-F238E27FC236}">
                <a16:creationId xmlns:a16="http://schemas.microsoft.com/office/drawing/2014/main" id="{677CDA52-A2F5-4EF6-8B9F-C2866D736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0" name="Oval 14">
            <a:extLst>
              <a:ext uri="{FF2B5EF4-FFF2-40B4-BE49-F238E27FC236}">
                <a16:creationId xmlns:a16="http://schemas.microsoft.com/office/drawing/2014/main" id="{C9194033-2B13-474C-811A-EC091C502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1" name="Oval 15">
            <a:extLst>
              <a:ext uri="{FF2B5EF4-FFF2-40B4-BE49-F238E27FC236}">
                <a16:creationId xmlns:a16="http://schemas.microsoft.com/office/drawing/2014/main" id="{5E2C94AF-5AE3-4DDF-86E6-2010CD44A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2" name="Oval 16">
            <a:extLst>
              <a:ext uri="{FF2B5EF4-FFF2-40B4-BE49-F238E27FC236}">
                <a16:creationId xmlns:a16="http://schemas.microsoft.com/office/drawing/2014/main" id="{B3FE5E5F-A378-47D8-AF73-1313E839E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3" name="Oval 17">
            <a:extLst>
              <a:ext uri="{FF2B5EF4-FFF2-40B4-BE49-F238E27FC236}">
                <a16:creationId xmlns:a16="http://schemas.microsoft.com/office/drawing/2014/main" id="{AF3EABFB-2CA9-490C-A5EB-46D73C01D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4" name="Oval 18">
            <a:extLst>
              <a:ext uri="{FF2B5EF4-FFF2-40B4-BE49-F238E27FC236}">
                <a16:creationId xmlns:a16="http://schemas.microsoft.com/office/drawing/2014/main" id="{04702C37-3BCE-4715-9CDD-64D54BC2F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5" name="Oval 19">
            <a:extLst>
              <a:ext uri="{FF2B5EF4-FFF2-40B4-BE49-F238E27FC236}">
                <a16:creationId xmlns:a16="http://schemas.microsoft.com/office/drawing/2014/main" id="{B6AFBA7A-24BD-460E-990D-2BD58AD07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6" name="Oval 20">
            <a:extLst>
              <a:ext uri="{FF2B5EF4-FFF2-40B4-BE49-F238E27FC236}">
                <a16:creationId xmlns:a16="http://schemas.microsoft.com/office/drawing/2014/main" id="{BE79D8D4-A949-4FCF-8F19-63716C902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7" name="Oval 21">
            <a:extLst>
              <a:ext uri="{FF2B5EF4-FFF2-40B4-BE49-F238E27FC236}">
                <a16:creationId xmlns:a16="http://schemas.microsoft.com/office/drawing/2014/main" id="{CA0D2264-F253-4756-8651-9A3A5F34B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8" name="Oval 22">
            <a:extLst>
              <a:ext uri="{FF2B5EF4-FFF2-40B4-BE49-F238E27FC236}">
                <a16:creationId xmlns:a16="http://schemas.microsoft.com/office/drawing/2014/main" id="{F9CB0195-FF72-4252-8A6D-3293746CB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59" name="Oval 23">
            <a:extLst>
              <a:ext uri="{FF2B5EF4-FFF2-40B4-BE49-F238E27FC236}">
                <a16:creationId xmlns:a16="http://schemas.microsoft.com/office/drawing/2014/main" id="{FBC99AED-025F-4EBD-B04C-A64DBB545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60" name="Text Box 24">
            <a:extLst>
              <a:ext uri="{FF2B5EF4-FFF2-40B4-BE49-F238E27FC236}">
                <a16:creationId xmlns:a16="http://schemas.microsoft.com/office/drawing/2014/main" id="{19800487-DBF3-403D-94A4-3ED66F0F3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4361" name="Text Box 25">
            <a:extLst>
              <a:ext uri="{FF2B5EF4-FFF2-40B4-BE49-F238E27FC236}">
                <a16:creationId xmlns:a16="http://schemas.microsoft.com/office/drawing/2014/main" id="{5358B749-69FF-452C-91D5-B8243CD6D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4362" name="Text Box 26">
            <a:extLst>
              <a:ext uri="{FF2B5EF4-FFF2-40B4-BE49-F238E27FC236}">
                <a16:creationId xmlns:a16="http://schemas.microsoft.com/office/drawing/2014/main" id="{66D9376C-2C93-45E7-85AC-05FDCE73DA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63" name="Text Box 27">
            <a:extLst>
              <a:ext uri="{FF2B5EF4-FFF2-40B4-BE49-F238E27FC236}">
                <a16:creationId xmlns:a16="http://schemas.microsoft.com/office/drawing/2014/main" id="{26A5DF25-2E4E-4310-AAD0-DB26BB572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4364" name="Text Box 28">
            <a:extLst>
              <a:ext uri="{FF2B5EF4-FFF2-40B4-BE49-F238E27FC236}">
                <a16:creationId xmlns:a16="http://schemas.microsoft.com/office/drawing/2014/main" id="{D4F7CA5D-BF3C-47AA-910B-8BF23B16F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429000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4365" name="Text Box 29">
            <a:extLst>
              <a:ext uri="{FF2B5EF4-FFF2-40B4-BE49-F238E27FC236}">
                <a16:creationId xmlns:a16="http://schemas.microsoft.com/office/drawing/2014/main" id="{DE68687B-D16A-4572-9D90-91F4D6F20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4366" name="Text Box 30">
            <a:extLst>
              <a:ext uri="{FF2B5EF4-FFF2-40B4-BE49-F238E27FC236}">
                <a16:creationId xmlns:a16="http://schemas.microsoft.com/office/drawing/2014/main" id="{EDBA1A21-2844-493F-9DE5-A386E17D7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98291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2319" name="Line 31">
            <a:extLst>
              <a:ext uri="{FF2B5EF4-FFF2-40B4-BE49-F238E27FC236}">
                <a16:creationId xmlns:a16="http://schemas.microsoft.com/office/drawing/2014/main" id="{35A1B178-5ADB-49EF-88BE-7C72EF5A6E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2708275"/>
            <a:ext cx="0" cy="720725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0" name="Line 33">
            <a:extLst>
              <a:ext uri="{FF2B5EF4-FFF2-40B4-BE49-F238E27FC236}">
                <a16:creationId xmlns:a16="http://schemas.microsoft.com/office/drawing/2014/main" id="{03B1BD30-277E-493A-A5BA-A6973BB450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2349500"/>
            <a:ext cx="360362" cy="10795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1" name="Line 34">
            <a:extLst>
              <a:ext uri="{FF2B5EF4-FFF2-40B4-BE49-F238E27FC236}">
                <a16:creationId xmlns:a16="http://schemas.microsoft.com/office/drawing/2014/main" id="{F807A23C-F1AC-4550-8A1C-0D6DDC6C9ADD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2349500"/>
            <a:ext cx="360363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2" name="Line 35">
            <a:extLst>
              <a:ext uri="{FF2B5EF4-FFF2-40B4-BE49-F238E27FC236}">
                <a16:creationId xmlns:a16="http://schemas.microsoft.com/office/drawing/2014/main" id="{65C508A5-F3FC-4BAE-9FFB-22F821804DB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138" y="2349500"/>
            <a:ext cx="360362" cy="358775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3" name="Line 36">
            <a:extLst>
              <a:ext uri="{FF2B5EF4-FFF2-40B4-BE49-F238E27FC236}">
                <a16:creationId xmlns:a16="http://schemas.microsoft.com/office/drawing/2014/main" id="{6803DE34-9833-44C6-9B28-B5221AF0A14D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2708275"/>
            <a:ext cx="0" cy="720725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4" name="Line 42">
            <a:extLst>
              <a:ext uri="{FF2B5EF4-FFF2-40B4-BE49-F238E27FC236}">
                <a16:creationId xmlns:a16="http://schemas.microsoft.com/office/drawing/2014/main" id="{173E61F6-F946-4229-BA16-3931A652FF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3429000"/>
            <a:ext cx="720725" cy="360363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5" name="Line 43">
            <a:extLst>
              <a:ext uri="{FF2B5EF4-FFF2-40B4-BE49-F238E27FC236}">
                <a16:creationId xmlns:a16="http://schemas.microsoft.com/office/drawing/2014/main" id="{5883C559-9AC2-4D39-AF4D-A1EF206DF09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3789363"/>
            <a:ext cx="360363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6" name="Line 44">
            <a:extLst>
              <a:ext uri="{FF2B5EF4-FFF2-40B4-BE49-F238E27FC236}">
                <a16:creationId xmlns:a16="http://schemas.microsoft.com/office/drawing/2014/main" id="{B7187261-D273-4D0B-A915-5684FC40A9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3789363"/>
            <a:ext cx="360363" cy="719137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7" name="Line 45">
            <a:extLst>
              <a:ext uri="{FF2B5EF4-FFF2-40B4-BE49-F238E27FC236}">
                <a16:creationId xmlns:a16="http://schemas.microsoft.com/office/drawing/2014/main" id="{88A5F985-05A2-4342-ABEA-057D4C89BC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411413" y="3789363"/>
            <a:ext cx="360362" cy="719137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8" name="Line 46">
            <a:extLst>
              <a:ext uri="{FF2B5EF4-FFF2-40B4-BE49-F238E27FC236}">
                <a16:creationId xmlns:a16="http://schemas.microsoft.com/office/drawing/2014/main" id="{CDB69CB2-5B3E-4765-BA19-B92B1CBF45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1050" y="3789363"/>
            <a:ext cx="360363" cy="719137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9" name="Line 47">
            <a:extLst>
              <a:ext uri="{FF2B5EF4-FFF2-40B4-BE49-F238E27FC236}">
                <a16:creationId xmlns:a16="http://schemas.microsoft.com/office/drawing/2014/main" id="{3E3C71A3-7274-4D58-B569-BB249558A8B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92275" y="3789363"/>
            <a:ext cx="358775" cy="719137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0" name="Line 48">
            <a:extLst>
              <a:ext uri="{FF2B5EF4-FFF2-40B4-BE49-F238E27FC236}">
                <a16:creationId xmlns:a16="http://schemas.microsoft.com/office/drawing/2014/main" id="{6F8E0BFA-0EBD-42F5-954F-07BACF32A089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3789363"/>
            <a:ext cx="358775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1" name="Line 49">
            <a:extLst>
              <a:ext uri="{FF2B5EF4-FFF2-40B4-BE49-F238E27FC236}">
                <a16:creationId xmlns:a16="http://schemas.microsoft.com/office/drawing/2014/main" id="{E62AD6DA-ECFF-480A-8EA9-3D9AC316C1D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31913" y="3429000"/>
            <a:ext cx="719137" cy="360363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2" name="Line 50">
            <a:extLst>
              <a:ext uri="{FF2B5EF4-FFF2-40B4-BE49-F238E27FC236}">
                <a16:creationId xmlns:a16="http://schemas.microsoft.com/office/drawing/2014/main" id="{37AB35AE-C160-41E9-8E7F-55AFDB05DF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1913" y="2708275"/>
            <a:ext cx="0" cy="720725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3" name="Line 51">
            <a:extLst>
              <a:ext uri="{FF2B5EF4-FFF2-40B4-BE49-F238E27FC236}">
                <a16:creationId xmlns:a16="http://schemas.microsoft.com/office/drawing/2014/main" id="{4E0B8B98-987B-4A92-B13D-CD43F9FAA8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1913" y="2349500"/>
            <a:ext cx="360362" cy="358775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4" name="Line 52">
            <a:extLst>
              <a:ext uri="{FF2B5EF4-FFF2-40B4-BE49-F238E27FC236}">
                <a16:creationId xmlns:a16="http://schemas.microsoft.com/office/drawing/2014/main" id="{2AB9BFE8-9797-48F2-96D8-2AE370193E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2349500"/>
            <a:ext cx="358775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5" name="Line 53">
            <a:extLst>
              <a:ext uri="{FF2B5EF4-FFF2-40B4-BE49-F238E27FC236}">
                <a16:creationId xmlns:a16="http://schemas.microsoft.com/office/drawing/2014/main" id="{F5A43070-73DF-42C4-AFE6-0096A81494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050" y="2349500"/>
            <a:ext cx="360363" cy="10795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4" name="TextBox 47">
            <a:extLst>
              <a:ext uri="{FF2B5EF4-FFF2-40B4-BE49-F238E27FC236}">
                <a16:creationId xmlns:a16="http://schemas.microsoft.com/office/drawing/2014/main" id="{26869149-7B61-4B09-B3EE-072CD09E8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549275"/>
            <a:ext cx="50450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</a:rPr>
              <a:t>Построение рисунков</a:t>
            </a:r>
          </a:p>
        </p:txBody>
      </p:sp>
      <p:sp>
        <p:nvSpPr>
          <p:cNvPr id="14385" name="TextBox 48">
            <a:extLst>
              <a:ext uri="{FF2B5EF4-FFF2-40B4-BE49-F238E27FC236}">
                <a16:creationId xmlns:a16="http://schemas.microsoft.com/office/drawing/2014/main" id="{F82FDECD-A81C-4B32-A121-420778E11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987550"/>
            <a:ext cx="4324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3366"/>
                </a:solidFill>
              </a:rPr>
              <a:t>Последовательно соединяя эти точки, вы получите рисунки.</a:t>
            </a:r>
          </a:p>
        </p:txBody>
      </p:sp>
      <p:sp>
        <p:nvSpPr>
          <p:cNvPr id="14386" name="TextBox 49">
            <a:extLst>
              <a:ext uri="{FF2B5EF4-FFF2-40B4-BE49-F238E27FC236}">
                <a16:creationId xmlns:a16="http://schemas.microsoft.com/office/drawing/2014/main" id="{3AF1673F-1314-46A2-8F40-D28DEB26B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4870450"/>
            <a:ext cx="4324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3366"/>
                </a:solidFill>
              </a:rPr>
              <a:t>(0;2) (0;0) (1;3) (2;3) (3;2) (3;0) (1;-1) (2;-1) (1;-3)  (0;-1) (-1;-3) (-2;-1) (-1;-1) (-3;0) (-3;2) (-2;3) (-1;3) (0;0)</a:t>
            </a:r>
          </a:p>
        </p:txBody>
      </p:sp>
      <p:sp>
        <p:nvSpPr>
          <p:cNvPr id="52" name="Управляющая кнопка: домой 5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DCB115D-1161-47A4-8C14-081194DE01D3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>
            <a:extLst>
              <a:ext uri="{FF2B5EF4-FFF2-40B4-BE49-F238E27FC236}">
                <a16:creationId xmlns:a16="http://schemas.microsoft.com/office/drawing/2014/main" id="{4DD496D7-B3B6-4D5F-A29B-133A7D3015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3">
            <a:extLst>
              <a:ext uri="{FF2B5EF4-FFF2-40B4-BE49-F238E27FC236}">
                <a16:creationId xmlns:a16="http://schemas.microsoft.com/office/drawing/2014/main" id="{5A44159B-651D-4154-8302-2D4E159B14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Oval 4">
            <a:extLst>
              <a:ext uri="{FF2B5EF4-FFF2-40B4-BE49-F238E27FC236}">
                <a16:creationId xmlns:a16="http://schemas.microsoft.com/office/drawing/2014/main" id="{D454B69C-3A4F-4BCF-A08A-7AD1A1951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65" name="Oval 5">
            <a:extLst>
              <a:ext uri="{FF2B5EF4-FFF2-40B4-BE49-F238E27FC236}">
                <a16:creationId xmlns:a16="http://schemas.microsoft.com/office/drawing/2014/main" id="{09DFCE04-9543-4073-8AA5-90242A1A8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66" name="Oval 6">
            <a:extLst>
              <a:ext uri="{FF2B5EF4-FFF2-40B4-BE49-F238E27FC236}">
                <a16:creationId xmlns:a16="http://schemas.microsoft.com/office/drawing/2014/main" id="{C594E6A4-37F7-4650-97AC-29D251F9E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67" name="Oval 7">
            <a:extLst>
              <a:ext uri="{FF2B5EF4-FFF2-40B4-BE49-F238E27FC236}">
                <a16:creationId xmlns:a16="http://schemas.microsoft.com/office/drawing/2014/main" id="{576AF024-213B-47EF-8997-604280E3D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68" name="Oval 8">
            <a:extLst>
              <a:ext uri="{FF2B5EF4-FFF2-40B4-BE49-F238E27FC236}">
                <a16:creationId xmlns:a16="http://schemas.microsoft.com/office/drawing/2014/main" id="{DA25FD31-D9A7-4157-8F62-AB7E59C84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69" name="Oval 9">
            <a:extLst>
              <a:ext uri="{FF2B5EF4-FFF2-40B4-BE49-F238E27FC236}">
                <a16:creationId xmlns:a16="http://schemas.microsoft.com/office/drawing/2014/main" id="{E588F9E8-5180-4768-B375-C50E6A462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0" name="Oval 10">
            <a:extLst>
              <a:ext uri="{FF2B5EF4-FFF2-40B4-BE49-F238E27FC236}">
                <a16:creationId xmlns:a16="http://schemas.microsoft.com/office/drawing/2014/main" id="{B8F9DDE1-77FD-47C8-91E9-BAC7EEBCE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1" name="Oval 11">
            <a:extLst>
              <a:ext uri="{FF2B5EF4-FFF2-40B4-BE49-F238E27FC236}">
                <a16:creationId xmlns:a16="http://schemas.microsoft.com/office/drawing/2014/main" id="{BB0A8E6D-F709-40FF-9540-BA8B5A06E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2" name="Oval 12">
            <a:extLst>
              <a:ext uri="{FF2B5EF4-FFF2-40B4-BE49-F238E27FC236}">
                <a16:creationId xmlns:a16="http://schemas.microsoft.com/office/drawing/2014/main" id="{595BEE23-CC89-4CAB-929F-0B50AE470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3" name="Oval 13">
            <a:extLst>
              <a:ext uri="{FF2B5EF4-FFF2-40B4-BE49-F238E27FC236}">
                <a16:creationId xmlns:a16="http://schemas.microsoft.com/office/drawing/2014/main" id="{35AFBBC3-82D3-43BE-BD26-0E6ED66C2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4" name="Oval 14">
            <a:extLst>
              <a:ext uri="{FF2B5EF4-FFF2-40B4-BE49-F238E27FC236}">
                <a16:creationId xmlns:a16="http://schemas.microsoft.com/office/drawing/2014/main" id="{0BD6D1F7-F263-4D44-B3D9-B578ABB74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5" name="Oval 15">
            <a:extLst>
              <a:ext uri="{FF2B5EF4-FFF2-40B4-BE49-F238E27FC236}">
                <a16:creationId xmlns:a16="http://schemas.microsoft.com/office/drawing/2014/main" id="{0AA82C67-F8EB-4F25-9E1B-817EA45CE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6" name="Oval 16">
            <a:extLst>
              <a:ext uri="{FF2B5EF4-FFF2-40B4-BE49-F238E27FC236}">
                <a16:creationId xmlns:a16="http://schemas.microsoft.com/office/drawing/2014/main" id="{81D10298-BE57-47AD-B18F-72155BA50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7" name="Oval 17">
            <a:extLst>
              <a:ext uri="{FF2B5EF4-FFF2-40B4-BE49-F238E27FC236}">
                <a16:creationId xmlns:a16="http://schemas.microsoft.com/office/drawing/2014/main" id="{F03CE548-5EEA-40F7-A2CF-52BBB1402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8" name="Oval 18">
            <a:extLst>
              <a:ext uri="{FF2B5EF4-FFF2-40B4-BE49-F238E27FC236}">
                <a16:creationId xmlns:a16="http://schemas.microsoft.com/office/drawing/2014/main" id="{2FA0E283-7D26-43C3-AB6D-ACA6A4837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79" name="Oval 19">
            <a:extLst>
              <a:ext uri="{FF2B5EF4-FFF2-40B4-BE49-F238E27FC236}">
                <a16:creationId xmlns:a16="http://schemas.microsoft.com/office/drawing/2014/main" id="{0BAE01DE-F9D1-491D-9915-D69617E25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0" name="Oval 20">
            <a:extLst>
              <a:ext uri="{FF2B5EF4-FFF2-40B4-BE49-F238E27FC236}">
                <a16:creationId xmlns:a16="http://schemas.microsoft.com/office/drawing/2014/main" id="{CBF8FBD0-FFE0-4982-9648-A93A8D33B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1" name="Oval 21">
            <a:extLst>
              <a:ext uri="{FF2B5EF4-FFF2-40B4-BE49-F238E27FC236}">
                <a16:creationId xmlns:a16="http://schemas.microsoft.com/office/drawing/2014/main" id="{C06E6AC2-EDC8-41FF-A021-8687CF28F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2" name="Oval 22">
            <a:extLst>
              <a:ext uri="{FF2B5EF4-FFF2-40B4-BE49-F238E27FC236}">
                <a16:creationId xmlns:a16="http://schemas.microsoft.com/office/drawing/2014/main" id="{2D0CA497-1D40-4794-AEED-A08046703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3" name="Oval 23">
            <a:extLst>
              <a:ext uri="{FF2B5EF4-FFF2-40B4-BE49-F238E27FC236}">
                <a16:creationId xmlns:a16="http://schemas.microsoft.com/office/drawing/2014/main" id="{8C4340C1-A28C-4CE8-98D7-8D7052CB2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4" name="Text Box 24">
            <a:extLst>
              <a:ext uri="{FF2B5EF4-FFF2-40B4-BE49-F238E27FC236}">
                <a16:creationId xmlns:a16="http://schemas.microsoft.com/office/drawing/2014/main" id="{DFFCA9CC-BA23-4759-B3C4-9F31421AF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5385" name="Text Box 25">
            <a:extLst>
              <a:ext uri="{FF2B5EF4-FFF2-40B4-BE49-F238E27FC236}">
                <a16:creationId xmlns:a16="http://schemas.microsoft.com/office/drawing/2014/main" id="{968164E3-5C09-4090-818E-555F9BBF5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5386" name="Text Box 26">
            <a:extLst>
              <a:ext uri="{FF2B5EF4-FFF2-40B4-BE49-F238E27FC236}">
                <a16:creationId xmlns:a16="http://schemas.microsoft.com/office/drawing/2014/main" id="{4E01E3D0-1A60-4744-90C5-5F478DE6F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387" name="Text Box 27">
            <a:extLst>
              <a:ext uri="{FF2B5EF4-FFF2-40B4-BE49-F238E27FC236}">
                <a16:creationId xmlns:a16="http://schemas.microsoft.com/office/drawing/2014/main" id="{FBA9CB3F-2B52-4B40-A7AE-DD2888088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5388" name="Text Box 28">
            <a:extLst>
              <a:ext uri="{FF2B5EF4-FFF2-40B4-BE49-F238E27FC236}">
                <a16:creationId xmlns:a16="http://schemas.microsoft.com/office/drawing/2014/main" id="{5E753AB2-1EC6-40A1-8E02-CE3DE23AF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429000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5389" name="Text Box 29">
            <a:extLst>
              <a:ext uri="{FF2B5EF4-FFF2-40B4-BE49-F238E27FC236}">
                <a16:creationId xmlns:a16="http://schemas.microsoft.com/office/drawing/2014/main" id="{517C0C7D-5B5E-452A-B847-0BCDA693D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5390" name="Text Box 30">
            <a:extLst>
              <a:ext uri="{FF2B5EF4-FFF2-40B4-BE49-F238E27FC236}">
                <a16:creationId xmlns:a16="http://schemas.microsoft.com/office/drawing/2014/main" id="{5280C8D5-1286-4CB8-A95B-CBDCAA3B7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98291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3343" name="Line 31">
            <a:extLst>
              <a:ext uri="{FF2B5EF4-FFF2-40B4-BE49-F238E27FC236}">
                <a16:creationId xmlns:a16="http://schemas.microsoft.com/office/drawing/2014/main" id="{ABD1786C-A4CE-490A-B3E6-443F6B6074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3068638"/>
            <a:ext cx="360363" cy="1081087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4" name="Line 32">
            <a:extLst>
              <a:ext uri="{FF2B5EF4-FFF2-40B4-BE49-F238E27FC236}">
                <a16:creationId xmlns:a16="http://schemas.microsoft.com/office/drawing/2014/main" id="{1B7971D8-E24B-4DD8-9843-F0AC5AE133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1275" y="3429000"/>
            <a:ext cx="0" cy="72072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5" name="Line 33">
            <a:extLst>
              <a:ext uri="{FF2B5EF4-FFF2-40B4-BE49-F238E27FC236}">
                <a16:creationId xmlns:a16="http://schemas.microsoft.com/office/drawing/2014/main" id="{7A64D931-B90F-4590-B87D-2CCD395637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2138" y="3429000"/>
            <a:ext cx="719137" cy="36036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6" name="Line 39">
            <a:extLst>
              <a:ext uri="{FF2B5EF4-FFF2-40B4-BE49-F238E27FC236}">
                <a16:creationId xmlns:a16="http://schemas.microsoft.com/office/drawing/2014/main" id="{5EE85342-2D7B-4DEE-96C0-19ADEF8FB8B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771775" y="3429000"/>
            <a:ext cx="360363" cy="36036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5" name="Line 41">
            <a:extLst>
              <a:ext uri="{FF2B5EF4-FFF2-40B4-BE49-F238E27FC236}">
                <a16:creationId xmlns:a16="http://schemas.microsoft.com/office/drawing/2014/main" id="{CEF6F62D-D55B-4A4B-81F5-D6C97211DA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8" name="Line 42">
            <a:extLst>
              <a:ext uri="{FF2B5EF4-FFF2-40B4-BE49-F238E27FC236}">
                <a16:creationId xmlns:a16="http://schemas.microsoft.com/office/drawing/2014/main" id="{6ABAFF0D-8399-465E-AC6B-196A14F92E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775" y="3068638"/>
            <a:ext cx="360363" cy="3603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Line 43">
            <a:extLst>
              <a:ext uri="{FF2B5EF4-FFF2-40B4-BE49-F238E27FC236}">
                <a16:creationId xmlns:a16="http://schemas.microsoft.com/office/drawing/2014/main" id="{59973382-4571-477D-A925-CBE6F534D8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3068638"/>
            <a:ext cx="360363" cy="36036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Line 44">
            <a:extLst>
              <a:ext uri="{FF2B5EF4-FFF2-40B4-BE49-F238E27FC236}">
                <a16:creationId xmlns:a16="http://schemas.microsoft.com/office/drawing/2014/main" id="{8BC78B79-013F-436C-9A1E-53831F31AB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775" y="3068638"/>
            <a:ext cx="0" cy="360362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1" name="Line 45">
            <a:extLst>
              <a:ext uri="{FF2B5EF4-FFF2-40B4-BE49-F238E27FC236}">
                <a16:creationId xmlns:a16="http://schemas.microsoft.com/office/drawing/2014/main" id="{31302765-8F7A-4FD2-A9B4-D24B403B4D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1913" y="3068638"/>
            <a:ext cx="1439862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2" name="Line 46">
            <a:extLst>
              <a:ext uri="{FF2B5EF4-FFF2-40B4-BE49-F238E27FC236}">
                <a16:creationId xmlns:a16="http://schemas.microsoft.com/office/drawing/2014/main" id="{AC669477-4802-433E-B983-4008E9A704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1913" y="2708275"/>
            <a:ext cx="1439862" cy="360363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3" name="Line 47">
            <a:extLst>
              <a:ext uri="{FF2B5EF4-FFF2-40B4-BE49-F238E27FC236}">
                <a16:creationId xmlns:a16="http://schemas.microsoft.com/office/drawing/2014/main" id="{15ECE575-F43D-499E-8DED-334A7C9D212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775" y="2349500"/>
            <a:ext cx="360363" cy="358775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4" name="Line 48">
            <a:extLst>
              <a:ext uri="{FF2B5EF4-FFF2-40B4-BE49-F238E27FC236}">
                <a16:creationId xmlns:a16="http://schemas.microsoft.com/office/drawing/2014/main" id="{407EB64E-743F-4BC9-8581-164F2352D5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32138" y="908050"/>
            <a:ext cx="1079500" cy="144145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5" name="Line 49">
            <a:extLst>
              <a:ext uri="{FF2B5EF4-FFF2-40B4-BE49-F238E27FC236}">
                <a16:creationId xmlns:a16="http://schemas.microsoft.com/office/drawing/2014/main" id="{EEEDB094-AE52-4B42-B0ED-AD882013F0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1638" y="908050"/>
            <a:ext cx="0" cy="2160588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6" name="Line 51">
            <a:extLst>
              <a:ext uri="{FF2B5EF4-FFF2-40B4-BE49-F238E27FC236}">
                <a16:creationId xmlns:a16="http://schemas.microsoft.com/office/drawing/2014/main" id="{6E70BC94-D5E0-45FF-A7DB-930B80841A8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32138" y="2349500"/>
            <a:ext cx="1079500" cy="719138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7" name="Oval 53">
            <a:extLst>
              <a:ext uri="{FF2B5EF4-FFF2-40B4-BE49-F238E27FC236}">
                <a16:creationId xmlns:a16="http://schemas.microsoft.com/office/drawing/2014/main" id="{44510DA3-C3B1-46D6-AA7D-5D99F8327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708275"/>
            <a:ext cx="144462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406" name="TextBox 45">
            <a:extLst>
              <a:ext uri="{FF2B5EF4-FFF2-40B4-BE49-F238E27FC236}">
                <a16:creationId xmlns:a16="http://schemas.microsoft.com/office/drawing/2014/main" id="{33CFD976-21AF-44D4-9828-99CAE91B2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1628775"/>
            <a:ext cx="324326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3366"/>
                </a:solidFill>
              </a:rPr>
              <a:t>(5;1) (4;-2) (4;0) (2;-1) (1;0) (2;1) (1;0) (1;1) (-3;1) (1;2) (2;3) (5;7) (5;1) (2;3) (2;2)</a:t>
            </a:r>
          </a:p>
        </p:txBody>
      </p:sp>
      <p:sp>
        <p:nvSpPr>
          <p:cNvPr id="15407" name="TextBox 46">
            <a:extLst>
              <a:ext uri="{FF2B5EF4-FFF2-40B4-BE49-F238E27FC236}">
                <a16:creationId xmlns:a16="http://schemas.microsoft.com/office/drawing/2014/main" id="{28CDF66C-D3DC-4843-B7BC-EF53C12D0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3088" y="4149725"/>
            <a:ext cx="32432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3366"/>
                </a:solidFill>
              </a:rPr>
              <a:t>Последнюю точку не соединять ни с какой другой</a:t>
            </a:r>
          </a:p>
        </p:txBody>
      </p:sp>
      <p:sp>
        <p:nvSpPr>
          <p:cNvPr id="15408" name="TextBox 47">
            <a:extLst>
              <a:ext uri="{FF2B5EF4-FFF2-40B4-BE49-F238E27FC236}">
                <a16:creationId xmlns:a16="http://schemas.microsoft.com/office/drawing/2014/main" id="{04C4613F-4D97-45B5-A542-58844059E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750" y="549275"/>
            <a:ext cx="4794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</a:rPr>
              <a:t>Построение рисунков</a:t>
            </a:r>
          </a:p>
        </p:txBody>
      </p:sp>
      <p:sp>
        <p:nvSpPr>
          <p:cNvPr id="50" name="Управляющая кнопка: домой 49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9DC36A0-28EB-43FA-9D08-123CF8391F21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>
            <a:extLst>
              <a:ext uri="{FF2B5EF4-FFF2-40B4-BE49-F238E27FC236}">
                <a16:creationId xmlns:a16="http://schemas.microsoft.com/office/drawing/2014/main" id="{5ECAFFA5-9EBF-47BA-90FA-5DD648D36E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549275"/>
            <a:ext cx="0" cy="575945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7" name="Line 3">
            <a:extLst>
              <a:ext uri="{FF2B5EF4-FFF2-40B4-BE49-F238E27FC236}">
                <a16:creationId xmlns:a16="http://schemas.microsoft.com/office/drawing/2014/main" id="{C752A7D0-6770-4B1F-A837-443481B8027F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5589588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8" name="Oval 4">
            <a:extLst>
              <a:ext uri="{FF2B5EF4-FFF2-40B4-BE49-F238E27FC236}">
                <a16:creationId xmlns:a16="http://schemas.microsoft.com/office/drawing/2014/main" id="{4D6278EA-E914-404C-BECA-D1828FE22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558958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89" name="Oval 5">
            <a:extLst>
              <a:ext uri="{FF2B5EF4-FFF2-40B4-BE49-F238E27FC236}">
                <a16:creationId xmlns:a16="http://schemas.microsoft.com/office/drawing/2014/main" id="{37241699-4B81-41E2-A514-CACBEF6FB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94995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0" name="Oval 6">
            <a:extLst>
              <a:ext uri="{FF2B5EF4-FFF2-40B4-BE49-F238E27FC236}">
                <a16:creationId xmlns:a16="http://schemas.microsoft.com/office/drawing/2014/main" id="{C32B4269-C22F-4560-9880-5093A1C22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6308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1" name="Oval 7">
            <a:extLst>
              <a:ext uri="{FF2B5EF4-FFF2-40B4-BE49-F238E27FC236}">
                <a16:creationId xmlns:a16="http://schemas.microsoft.com/office/drawing/2014/main" id="{2AF6E1BD-31C0-4F63-A452-008B5D18C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2" name="Oval 8">
            <a:extLst>
              <a:ext uri="{FF2B5EF4-FFF2-40B4-BE49-F238E27FC236}">
                <a16:creationId xmlns:a16="http://schemas.microsoft.com/office/drawing/2014/main" id="{5B147076-7561-41B4-9E58-8147DB91E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3" name="Oval 9">
            <a:extLst>
              <a:ext uri="{FF2B5EF4-FFF2-40B4-BE49-F238E27FC236}">
                <a16:creationId xmlns:a16="http://schemas.microsoft.com/office/drawing/2014/main" id="{F44C5517-F487-45A2-A168-3B92637AC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4" name="Oval 10">
            <a:extLst>
              <a:ext uri="{FF2B5EF4-FFF2-40B4-BE49-F238E27FC236}">
                <a16:creationId xmlns:a16="http://schemas.microsoft.com/office/drawing/2014/main" id="{3C4B3514-2BA3-463B-9C5D-A4A28B6EF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5" name="Oval 11">
            <a:extLst>
              <a:ext uri="{FF2B5EF4-FFF2-40B4-BE49-F238E27FC236}">
                <a16:creationId xmlns:a16="http://schemas.microsoft.com/office/drawing/2014/main" id="{743FAA62-6A0A-46E4-A82E-1230C4958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6" name="Oval 12">
            <a:extLst>
              <a:ext uri="{FF2B5EF4-FFF2-40B4-BE49-F238E27FC236}">
                <a16:creationId xmlns:a16="http://schemas.microsoft.com/office/drawing/2014/main" id="{6DCA23B2-F10A-432A-A95E-2EEE2881A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7" name="Oval 13">
            <a:extLst>
              <a:ext uri="{FF2B5EF4-FFF2-40B4-BE49-F238E27FC236}">
                <a16:creationId xmlns:a16="http://schemas.microsoft.com/office/drawing/2014/main" id="{8F0C7E1B-DA35-4259-B631-6EE231FF8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8" name="Oval 14">
            <a:extLst>
              <a:ext uri="{FF2B5EF4-FFF2-40B4-BE49-F238E27FC236}">
                <a16:creationId xmlns:a16="http://schemas.microsoft.com/office/drawing/2014/main" id="{A2F36BD1-1EB3-429B-8D25-14EE2503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399" name="Oval 15">
            <a:extLst>
              <a:ext uri="{FF2B5EF4-FFF2-40B4-BE49-F238E27FC236}">
                <a16:creationId xmlns:a16="http://schemas.microsoft.com/office/drawing/2014/main" id="{6134CED9-A999-430E-93FC-8C2BE13F0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0" name="Oval 16">
            <a:extLst>
              <a:ext uri="{FF2B5EF4-FFF2-40B4-BE49-F238E27FC236}">
                <a16:creationId xmlns:a16="http://schemas.microsoft.com/office/drawing/2014/main" id="{5F0DF377-78D8-4E58-A6A8-7FB42BD43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1" name="Oval 17">
            <a:extLst>
              <a:ext uri="{FF2B5EF4-FFF2-40B4-BE49-F238E27FC236}">
                <a16:creationId xmlns:a16="http://schemas.microsoft.com/office/drawing/2014/main" id="{6DABB80C-E861-4FD5-ABEA-C6EAE5909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2" name="Oval 18">
            <a:extLst>
              <a:ext uri="{FF2B5EF4-FFF2-40B4-BE49-F238E27FC236}">
                <a16:creationId xmlns:a16="http://schemas.microsoft.com/office/drawing/2014/main" id="{7126288A-1267-4F29-A2A4-52BD11D18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5589588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3" name="Oval 19">
            <a:extLst>
              <a:ext uri="{FF2B5EF4-FFF2-40B4-BE49-F238E27FC236}">
                <a16:creationId xmlns:a16="http://schemas.microsoft.com/office/drawing/2014/main" id="{10A9365D-EB20-40FF-8F11-C97CA5AD8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4" name="Oval 20">
            <a:extLst>
              <a:ext uri="{FF2B5EF4-FFF2-40B4-BE49-F238E27FC236}">
                <a16:creationId xmlns:a16="http://schemas.microsoft.com/office/drawing/2014/main" id="{1C1E75CD-4D0F-4C44-9B1C-81E436810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558958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5" name="Oval 21">
            <a:extLst>
              <a:ext uri="{FF2B5EF4-FFF2-40B4-BE49-F238E27FC236}">
                <a16:creationId xmlns:a16="http://schemas.microsoft.com/office/drawing/2014/main" id="{8BC74DF3-4C9D-4560-86B6-C8D37593B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6" name="Oval 22">
            <a:extLst>
              <a:ext uri="{FF2B5EF4-FFF2-40B4-BE49-F238E27FC236}">
                <a16:creationId xmlns:a16="http://schemas.microsoft.com/office/drawing/2014/main" id="{27EB5D27-1FB1-4F94-B2E2-155CB5151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558958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7" name="Oval 23">
            <a:extLst>
              <a:ext uri="{FF2B5EF4-FFF2-40B4-BE49-F238E27FC236}">
                <a16:creationId xmlns:a16="http://schemas.microsoft.com/office/drawing/2014/main" id="{FCC3BE12-81EA-4CF3-8BF5-27C50BC64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58958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08" name="Text Box 24">
            <a:extLst>
              <a:ext uri="{FF2B5EF4-FFF2-40B4-BE49-F238E27FC236}">
                <a16:creationId xmlns:a16="http://schemas.microsoft.com/office/drawing/2014/main" id="{451B8D00-8797-417A-8369-072750158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188913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6409" name="Text Box 25">
            <a:extLst>
              <a:ext uri="{FF2B5EF4-FFF2-40B4-BE49-F238E27FC236}">
                <a16:creationId xmlns:a16="http://schemas.microsoft.com/office/drawing/2014/main" id="{21434773-958D-4387-A71D-1F97E1DBE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589588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6410" name="Text Box 26">
            <a:extLst>
              <a:ext uri="{FF2B5EF4-FFF2-40B4-BE49-F238E27FC236}">
                <a16:creationId xmlns:a16="http://schemas.microsoft.com/office/drawing/2014/main" id="{86DAE68F-D4C5-4529-9135-A7922B32B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11" name="Text Box 27">
            <a:extLst>
              <a:ext uri="{FF2B5EF4-FFF2-40B4-BE49-F238E27FC236}">
                <a16:creationId xmlns:a16="http://schemas.microsoft.com/office/drawing/2014/main" id="{1CA35A08-843D-4660-ADA0-B9DCC7018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5589588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6412" name="Text Box 28">
            <a:extLst>
              <a:ext uri="{FF2B5EF4-FFF2-40B4-BE49-F238E27FC236}">
                <a16:creationId xmlns:a16="http://schemas.microsoft.com/office/drawing/2014/main" id="{6E9D1F52-C139-477A-98BC-58B632339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5589588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6413" name="Text Box 29">
            <a:extLst>
              <a:ext uri="{FF2B5EF4-FFF2-40B4-BE49-F238E27FC236}">
                <a16:creationId xmlns:a16="http://schemas.microsoft.com/office/drawing/2014/main" id="{3CFE7A91-574D-46E9-A5C4-821678B6F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949950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6414" name="Text Box 30">
            <a:extLst>
              <a:ext uri="{FF2B5EF4-FFF2-40B4-BE49-F238E27FC236}">
                <a16:creationId xmlns:a16="http://schemas.microsoft.com/office/drawing/2014/main" id="{C3514BD1-50F4-4118-9050-F1591D22E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229225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6415" name="Oval 31">
            <a:extLst>
              <a:ext uri="{FF2B5EF4-FFF2-40B4-BE49-F238E27FC236}">
                <a16:creationId xmlns:a16="http://schemas.microsoft.com/office/drawing/2014/main" id="{85703361-9DD1-4981-AD27-329A125DC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16" name="Oval 32">
            <a:extLst>
              <a:ext uri="{FF2B5EF4-FFF2-40B4-BE49-F238E27FC236}">
                <a16:creationId xmlns:a16="http://schemas.microsoft.com/office/drawing/2014/main" id="{78EBA5A0-5AFB-43C3-BCD4-AA4271697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17" name="Oval 33">
            <a:extLst>
              <a:ext uri="{FF2B5EF4-FFF2-40B4-BE49-F238E27FC236}">
                <a16:creationId xmlns:a16="http://schemas.microsoft.com/office/drawing/2014/main" id="{3723C7E0-922E-4AD5-AEFC-DF0D1CBE0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18" name="Oval 34">
            <a:extLst>
              <a:ext uri="{FF2B5EF4-FFF2-40B4-BE49-F238E27FC236}">
                <a16:creationId xmlns:a16="http://schemas.microsoft.com/office/drawing/2014/main" id="{7E1227B7-87E3-4514-B4D4-249133647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26841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19" name="Oval 35">
            <a:extLst>
              <a:ext uri="{FF2B5EF4-FFF2-40B4-BE49-F238E27FC236}">
                <a16:creationId xmlns:a16="http://schemas.microsoft.com/office/drawing/2014/main" id="{44B1BB39-F2E8-464C-B7C5-2D39EE502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90805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4372" name="Line 36">
            <a:extLst>
              <a:ext uri="{FF2B5EF4-FFF2-40B4-BE49-F238E27FC236}">
                <a16:creationId xmlns:a16="http://schemas.microsoft.com/office/drawing/2014/main" id="{8C0CDD26-E4E7-4821-B97E-F71A1C7E5A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1550" y="5589588"/>
            <a:ext cx="1079500" cy="36036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3" name="Line 37">
            <a:extLst>
              <a:ext uri="{FF2B5EF4-FFF2-40B4-BE49-F238E27FC236}">
                <a16:creationId xmlns:a16="http://schemas.microsoft.com/office/drawing/2014/main" id="{B01DBA8D-1831-4399-AF47-FDB93B056AA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1550" y="5589588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Line 38">
            <a:extLst>
              <a:ext uri="{FF2B5EF4-FFF2-40B4-BE49-F238E27FC236}">
                <a16:creationId xmlns:a16="http://schemas.microsoft.com/office/drawing/2014/main" id="{4D7153CE-7297-401E-96EC-BE3A3D780B4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5229225"/>
            <a:ext cx="360362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5" name="Line 39">
            <a:extLst>
              <a:ext uri="{FF2B5EF4-FFF2-40B4-BE49-F238E27FC236}">
                <a16:creationId xmlns:a16="http://schemas.microsoft.com/office/drawing/2014/main" id="{C9CCF1CA-7D5B-4644-8278-ECB35A3C10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4868863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6" name="Line 40">
            <a:extLst>
              <a:ext uri="{FF2B5EF4-FFF2-40B4-BE49-F238E27FC236}">
                <a16:creationId xmlns:a16="http://schemas.microsoft.com/office/drawing/2014/main" id="{88836CB1-092C-459C-AAB9-118623589E6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4508500"/>
            <a:ext cx="360362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7" name="Line 41">
            <a:extLst>
              <a:ext uri="{FF2B5EF4-FFF2-40B4-BE49-F238E27FC236}">
                <a16:creationId xmlns:a16="http://schemas.microsoft.com/office/drawing/2014/main" id="{F9D5FECD-0A38-46DA-B8EE-ABE6FCDFCB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4149725"/>
            <a:ext cx="360362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8" name="Line 42">
            <a:extLst>
              <a:ext uri="{FF2B5EF4-FFF2-40B4-BE49-F238E27FC236}">
                <a16:creationId xmlns:a16="http://schemas.microsoft.com/office/drawing/2014/main" id="{C5913268-5B96-4323-82AE-367F42CB820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3789363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9" name="Line 43">
            <a:extLst>
              <a:ext uri="{FF2B5EF4-FFF2-40B4-BE49-F238E27FC236}">
                <a16:creationId xmlns:a16="http://schemas.microsoft.com/office/drawing/2014/main" id="{19D9892F-32DE-4236-83DF-17B6A03446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3429000"/>
            <a:ext cx="360362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0" name="Line 44">
            <a:extLst>
              <a:ext uri="{FF2B5EF4-FFF2-40B4-BE49-F238E27FC236}">
                <a16:creationId xmlns:a16="http://schemas.microsoft.com/office/drawing/2014/main" id="{A6BE0DC6-8009-4773-82EE-CC422E069A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3068638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1" name="Line 45">
            <a:extLst>
              <a:ext uri="{FF2B5EF4-FFF2-40B4-BE49-F238E27FC236}">
                <a16:creationId xmlns:a16="http://schemas.microsoft.com/office/drawing/2014/main" id="{76477410-9256-4128-B959-76E4265E97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2708275"/>
            <a:ext cx="360362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2" name="Line 51">
            <a:extLst>
              <a:ext uri="{FF2B5EF4-FFF2-40B4-BE49-F238E27FC236}">
                <a16:creationId xmlns:a16="http://schemas.microsoft.com/office/drawing/2014/main" id="{00C821DE-B32A-49B6-BF7E-1D90CD1FC4A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2349500"/>
            <a:ext cx="360362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3" name="Line 52">
            <a:extLst>
              <a:ext uri="{FF2B5EF4-FFF2-40B4-BE49-F238E27FC236}">
                <a16:creationId xmlns:a16="http://schemas.microsoft.com/office/drawing/2014/main" id="{919ABA48-A4F3-459A-8258-9142C764FF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1989138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4" name="Line 53">
            <a:extLst>
              <a:ext uri="{FF2B5EF4-FFF2-40B4-BE49-F238E27FC236}">
                <a16:creationId xmlns:a16="http://schemas.microsoft.com/office/drawing/2014/main" id="{D40578B8-A39F-47EA-81D9-969D61C580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1628775"/>
            <a:ext cx="360362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5" name="Line 54">
            <a:extLst>
              <a:ext uri="{FF2B5EF4-FFF2-40B4-BE49-F238E27FC236}">
                <a16:creationId xmlns:a16="http://schemas.microsoft.com/office/drawing/2014/main" id="{94C3EA32-DF43-4EC9-A561-2C9B181B2E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1268413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6" name="Line 55">
            <a:extLst>
              <a:ext uri="{FF2B5EF4-FFF2-40B4-BE49-F238E27FC236}">
                <a16:creationId xmlns:a16="http://schemas.microsoft.com/office/drawing/2014/main" id="{89CE2CB2-745B-4F27-ABC2-7198C1B13B8E}"/>
              </a:ext>
            </a:extLst>
          </p:cNvPr>
          <p:cNvSpPr>
            <a:spLocks noChangeShapeType="1"/>
          </p:cNvSpPr>
          <p:nvPr/>
        </p:nvSpPr>
        <p:spPr bwMode="auto">
          <a:xfrm>
            <a:off x="971550" y="1268413"/>
            <a:ext cx="360363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7" name="Line 56">
            <a:extLst>
              <a:ext uri="{FF2B5EF4-FFF2-40B4-BE49-F238E27FC236}">
                <a16:creationId xmlns:a16="http://schemas.microsoft.com/office/drawing/2014/main" id="{A29B6BDC-B5B1-4310-9E40-C081ECEEB7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1913" y="908050"/>
            <a:ext cx="719137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8" name="Line 75">
            <a:extLst>
              <a:ext uri="{FF2B5EF4-FFF2-40B4-BE49-F238E27FC236}">
                <a16:creationId xmlns:a16="http://schemas.microsoft.com/office/drawing/2014/main" id="{7828618F-1825-4A11-9B9F-56CA100B78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1050" y="908050"/>
            <a:ext cx="360363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9" name="Line 76">
            <a:extLst>
              <a:ext uri="{FF2B5EF4-FFF2-40B4-BE49-F238E27FC236}">
                <a16:creationId xmlns:a16="http://schemas.microsoft.com/office/drawing/2014/main" id="{A9AE511F-8F6C-4AF3-A697-974085CF8E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720725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0" name="Line 77">
            <a:extLst>
              <a:ext uri="{FF2B5EF4-FFF2-40B4-BE49-F238E27FC236}">
                <a16:creationId xmlns:a16="http://schemas.microsoft.com/office/drawing/2014/main" id="{A6F5D174-CE8D-4BF3-9616-B5463DBDBDD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138" y="1268413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1" name="Line 78">
            <a:extLst>
              <a:ext uri="{FF2B5EF4-FFF2-40B4-BE49-F238E27FC236}">
                <a16:creationId xmlns:a16="http://schemas.microsoft.com/office/drawing/2014/main" id="{EA7A8239-0170-4FBA-B49A-B072F4AE193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138" y="1628775"/>
            <a:ext cx="7191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2" name="Line 79">
            <a:extLst>
              <a:ext uri="{FF2B5EF4-FFF2-40B4-BE49-F238E27FC236}">
                <a16:creationId xmlns:a16="http://schemas.microsoft.com/office/drawing/2014/main" id="{F6586047-ADC6-4CF0-B6B4-9F451687F8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3" y="1628775"/>
            <a:ext cx="1439862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3" name="Line 80">
            <a:extLst>
              <a:ext uri="{FF2B5EF4-FFF2-40B4-BE49-F238E27FC236}">
                <a16:creationId xmlns:a16="http://schemas.microsoft.com/office/drawing/2014/main" id="{020A0CD0-FA2A-43AE-B535-F46EC0E886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2349500"/>
            <a:ext cx="0" cy="36004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4" name="Line 81">
            <a:extLst>
              <a:ext uri="{FF2B5EF4-FFF2-40B4-BE49-F238E27FC236}">
                <a16:creationId xmlns:a16="http://schemas.microsoft.com/office/drawing/2014/main" id="{37383522-5776-4C8D-B9B2-622EE1584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5949950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5" name="Line 82">
            <a:extLst>
              <a:ext uri="{FF2B5EF4-FFF2-40B4-BE49-F238E27FC236}">
                <a16:creationId xmlns:a16="http://schemas.microsoft.com/office/drawing/2014/main" id="{B1E7DB76-6CE0-44FD-9559-928958ACB2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138" y="5949950"/>
            <a:ext cx="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6" name="Line 83">
            <a:extLst>
              <a:ext uri="{FF2B5EF4-FFF2-40B4-BE49-F238E27FC236}">
                <a16:creationId xmlns:a16="http://schemas.microsoft.com/office/drawing/2014/main" id="{5EA40EDB-0328-48C6-B245-FE27677BF9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2138" y="6308725"/>
            <a:ext cx="7191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7" name="Line 84">
            <a:extLst>
              <a:ext uri="{FF2B5EF4-FFF2-40B4-BE49-F238E27FC236}">
                <a16:creationId xmlns:a16="http://schemas.microsoft.com/office/drawing/2014/main" id="{E28FE8EE-F079-442A-962F-5803020380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1275" y="5949950"/>
            <a:ext cx="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8" name="Line 85">
            <a:extLst>
              <a:ext uri="{FF2B5EF4-FFF2-40B4-BE49-F238E27FC236}">
                <a16:creationId xmlns:a16="http://schemas.microsoft.com/office/drawing/2014/main" id="{8B1F013D-C3D4-4AA6-B103-270D790B34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2500" y="5949950"/>
            <a:ext cx="3587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9" name="Line 86">
            <a:extLst>
              <a:ext uri="{FF2B5EF4-FFF2-40B4-BE49-F238E27FC236}">
                <a16:creationId xmlns:a16="http://schemas.microsoft.com/office/drawing/2014/main" id="{41F4230B-117E-47E3-B3D9-0F8821F3B8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32138" y="5589588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0" name="Line 87">
            <a:extLst>
              <a:ext uri="{FF2B5EF4-FFF2-40B4-BE49-F238E27FC236}">
                <a16:creationId xmlns:a16="http://schemas.microsoft.com/office/drawing/2014/main" id="{5F87B796-C0BC-452B-A6F5-4025F3D782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32138" y="3429000"/>
            <a:ext cx="0" cy="2160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1" name="Line 89">
            <a:extLst>
              <a:ext uri="{FF2B5EF4-FFF2-40B4-BE49-F238E27FC236}">
                <a16:creationId xmlns:a16="http://schemas.microsoft.com/office/drawing/2014/main" id="{DCC6AD3C-DF6E-417F-8B0D-EBC08122A9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32138" y="3068638"/>
            <a:ext cx="719137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2" name="Line 90">
            <a:extLst>
              <a:ext uri="{FF2B5EF4-FFF2-40B4-BE49-F238E27FC236}">
                <a16:creationId xmlns:a16="http://schemas.microsoft.com/office/drawing/2014/main" id="{33861385-6C83-469C-B503-ADBCCFED737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92500" y="2708275"/>
            <a:ext cx="358775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3" name="Line 91">
            <a:extLst>
              <a:ext uri="{FF2B5EF4-FFF2-40B4-BE49-F238E27FC236}">
                <a16:creationId xmlns:a16="http://schemas.microsoft.com/office/drawing/2014/main" id="{C44649B2-31FC-4E8F-9C6F-E0BDB478DF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92500" y="2349500"/>
            <a:ext cx="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4" name="Line 92">
            <a:extLst>
              <a:ext uri="{FF2B5EF4-FFF2-40B4-BE49-F238E27FC236}">
                <a16:creationId xmlns:a16="http://schemas.microsoft.com/office/drawing/2014/main" id="{34290C05-4F8E-46D2-9474-A459DF32AC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32138" y="1989138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5" name="Oval 93">
            <a:extLst>
              <a:ext uri="{FF2B5EF4-FFF2-40B4-BE49-F238E27FC236}">
                <a16:creationId xmlns:a16="http://schemas.microsoft.com/office/drawing/2014/main" id="{4538223D-5952-4508-BC79-E22260CDC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2349500"/>
            <a:ext cx="215900" cy="2159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6454" name="TextBox 69">
            <a:extLst>
              <a:ext uri="{FF2B5EF4-FFF2-40B4-BE49-F238E27FC236}">
                <a16:creationId xmlns:a16="http://schemas.microsoft.com/office/drawing/2014/main" id="{581E020D-5602-4AB9-8CF4-5C3050788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1266825"/>
            <a:ext cx="3963987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(-1;0) (-4;-1) (-4;0) (-5;1) (-4;2) </a:t>
            </a:r>
          </a:p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(-5;3) (-4;4) (-5;5) (-4;6) (-5;7) </a:t>
            </a:r>
          </a:p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(-4;8) (-5;9) (-4;10) (-5;11) </a:t>
            </a:r>
          </a:p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(-4;12) (-3;11) (-1;13) (0;11) (2;12) (2;11) (4;11) (0;9) (0;-1) (2;-1) (2;-2) (4;-2) (4;-1) (3;-1) (2;0) (2;6) (4;7) (3;8) (3;9)  (2;10)  (1;9)</a:t>
            </a:r>
          </a:p>
        </p:txBody>
      </p:sp>
      <p:sp>
        <p:nvSpPr>
          <p:cNvPr id="16455" name="TextBox 70">
            <a:extLst>
              <a:ext uri="{FF2B5EF4-FFF2-40B4-BE49-F238E27FC236}">
                <a16:creationId xmlns:a16="http://schemas.microsoft.com/office/drawing/2014/main" id="{620D7BA8-09A3-4922-B104-5C763D420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4510088"/>
            <a:ext cx="3603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3366"/>
                </a:solidFill>
              </a:rPr>
              <a:t>Последнюю точку не соединять ни с какой  другой</a:t>
            </a:r>
          </a:p>
        </p:txBody>
      </p:sp>
      <p:sp>
        <p:nvSpPr>
          <p:cNvPr id="16456" name="TextBox 47">
            <a:extLst>
              <a:ext uri="{FF2B5EF4-FFF2-40B4-BE49-F238E27FC236}">
                <a16:creationId xmlns:a16="http://schemas.microsoft.com/office/drawing/2014/main" id="{25C537F7-0B96-4D3F-BE85-3D223471C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188913"/>
            <a:ext cx="50450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</a:rPr>
              <a:t>Построение рисунков</a:t>
            </a:r>
          </a:p>
        </p:txBody>
      </p:sp>
      <p:sp>
        <p:nvSpPr>
          <p:cNvPr id="74" name="Управляющая кнопка: домой 7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20B59E0-3C6B-4AC8-ABF2-FE0491DE9E1A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4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4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7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4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4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8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9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4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4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9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4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4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2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4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4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20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4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4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0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>
            <a:extLst>
              <a:ext uri="{FF2B5EF4-FFF2-40B4-BE49-F238E27FC236}">
                <a16:creationId xmlns:a16="http://schemas.microsoft.com/office/drawing/2014/main" id="{6D1356C6-703A-4B69-8121-FCBDCBBD54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88913"/>
            <a:ext cx="0" cy="629126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1" name="Line 3">
            <a:extLst>
              <a:ext uri="{FF2B5EF4-FFF2-40B4-BE49-F238E27FC236}">
                <a16:creationId xmlns:a16="http://schemas.microsoft.com/office/drawing/2014/main" id="{E57B91DC-3812-49E2-96E1-845F34FFDB7B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4868863"/>
            <a:ext cx="50419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2" name="Oval 4">
            <a:extLst>
              <a:ext uri="{FF2B5EF4-FFF2-40B4-BE49-F238E27FC236}">
                <a16:creationId xmlns:a16="http://schemas.microsoft.com/office/drawing/2014/main" id="{5E318530-E9DA-4F26-B669-71C2B6DF0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3" name="Oval 5">
            <a:extLst>
              <a:ext uri="{FF2B5EF4-FFF2-40B4-BE49-F238E27FC236}">
                <a16:creationId xmlns:a16="http://schemas.microsoft.com/office/drawing/2014/main" id="{4B367C9F-6FE2-478F-BD50-4403CEF9B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94995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4" name="Oval 6">
            <a:extLst>
              <a:ext uri="{FF2B5EF4-FFF2-40B4-BE49-F238E27FC236}">
                <a16:creationId xmlns:a16="http://schemas.microsoft.com/office/drawing/2014/main" id="{D6BA73BD-0019-45B2-A443-E98D07018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6308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5" name="Oval 7">
            <a:extLst>
              <a:ext uri="{FF2B5EF4-FFF2-40B4-BE49-F238E27FC236}">
                <a16:creationId xmlns:a16="http://schemas.microsoft.com/office/drawing/2014/main" id="{93C896B4-3DF1-40DB-B805-37BE36870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6" name="Oval 8">
            <a:extLst>
              <a:ext uri="{FF2B5EF4-FFF2-40B4-BE49-F238E27FC236}">
                <a16:creationId xmlns:a16="http://schemas.microsoft.com/office/drawing/2014/main" id="{428D2971-ACB0-4722-B397-D150152AC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7" name="Oval 9">
            <a:extLst>
              <a:ext uri="{FF2B5EF4-FFF2-40B4-BE49-F238E27FC236}">
                <a16:creationId xmlns:a16="http://schemas.microsoft.com/office/drawing/2014/main" id="{298E6159-B5BE-4306-B30D-BFC07B828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8" name="Oval 10">
            <a:extLst>
              <a:ext uri="{FF2B5EF4-FFF2-40B4-BE49-F238E27FC236}">
                <a16:creationId xmlns:a16="http://schemas.microsoft.com/office/drawing/2014/main" id="{B1FD2970-2181-4C38-A63B-79A7A5EA7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19" name="Oval 11">
            <a:extLst>
              <a:ext uri="{FF2B5EF4-FFF2-40B4-BE49-F238E27FC236}">
                <a16:creationId xmlns:a16="http://schemas.microsoft.com/office/drawing/2014/main" id="{2811ABDE-4E5F-4DE2-B9F7-4CC296309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0" name="Oval 12">
            <a:extLst>
              <a:ext uri="{FF2B5EF4-FFF2-40B4-BE49-F238E27FC236}">
                <a16:creationId xmlns:a16="http://schemas.microsoft.com/office/drawing/2014/main" id="{E7C7ED83-FA19-4FCD-BBF6-D4D54DB05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1" name="Oval 13">
            <a:extLst>
              <a:ext uri="{FF2B5EF4-FFF2-40B4-BE49-F238E27FC236}">
                <a16:creationId xmlns:a16="http://schemas.microsoft.com/office/drawing/2014/main" id="{6DDA844F-49D3-4569-BBF5-F3E53ADC3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2" name="Oval 14">
            <a:extLst>
              <a:ext uri="{FF2B5EF4-FFF2-40B4-BE49-F238E27FC236}">
                <a16:creationId xmlns:a16="http://schemas.microsoft.com/office/drawing/2014/main" id="{A5132F21-CD83-4DE8-8D0A-8B8663993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3" name="Oval 15">
            <a:extLst>
              <a:ext uri="{FF2B5EF4-FFF2-40B4-BE49-F238E27FC236}">
                <a16:creationId xmlns:a16="http://schemas.microsoft.com/office/drawing/2014/main" id="{4A92AD3C-F3EC-4D37-9AF1-D85D0522D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4" name="Oval 16">
            <a:extLst>
              <a:ext uri="{FF2B5EF4-FFF2-40B4-BE49-F238E27FC236}">
                <a16:creationId xmlns:a16="http://schemas.microsoft.com/office/drawing/2014/main" id="{DD79E448-A543-46BE-A61B-13A580378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5" name="Oval 17">
            <a:extLst>
              <a:ext uri="{FF2B5EF4-FFF2-40B4-BE49-F238E27FC236}">
                <a16:creationId xmlns:a16="http://schemas.microsoft.com/office/drawing/2014/main" id="{8C28B9A7-CDCE-4BF2-9766-4772AFA15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6" name="Oval 18">
            <a:extLst>
              <a:ext uri="{FF2B5EF4-FFF2-40B4-BE49-F238E27FC236}">
                <a16:creationId xmlns:a16="http://schemas.microsoft.com/office/drawing/2014/main" id="{1EB2F1A6-5FAF-4777-A2B2-7B846C4C3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7" name="Oval 19">
            <a:extLst>
              <a:ext uri="{FF2B5EF4-FFF2-40B4-BE49-F238E27FC236}">
                <a16:creationId xmlns:a16="http://schemas.microsoft.com/office/drawing/2014/main" id="{7F29A988-5975-4438-9BA5-43F62CCC9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8" name="Oval 20">
            <a:extLst>
              <a:ext uri="{FF2B5EF4-FFF2-40B4-BE49-F238E27FC236}">
                <a16:creationId xmlns:a16="http://schemas.microsoft.com/office/drawing/2014/main" id="{B5C27FEB-86F9-4817-A325-BCBF4F7DB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29" name="Oval 21">
            <a:extLst>
              <a:ext uri="{FF2B5EF4-FFF2-40B4-BE49-F238E27FC236}">
                <a16:creationId xmlns:a16="http://schemas.microsoft.com/office/drawing/2014/main" id="{C65BE69D-BD1F-4040-A7F2-1ED671E45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30" name="Oval 22">
            <a:extLst>
              <a:ext uri="{FF2B5EF4-FFF2-40B4-BE49-F238E27FC236}">
                <a16:creationId xmlns:a16="http://schemas.microsoft.com/office/drawing/2014/main" id="{4AE93D25-9C3A-421C-8FCC-680B7FE34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49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31" name="Oval 23">
            <a:extLst>
              <a:ext uri="{FF2B5EF4-FFF2-40B4-BE49-F238E27FC236}">
                <a16:creationId xmlns:a16="http://schemas.microsoft.com/office/drawing/2014/main" id="{9B019C70-8BF8-4794-B686-8F971B84D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32" name="Text Box 24">
            <a:extLst>
              <a:ext uri="{FF2B5EF4-FFF2-40B4-BE49-F238E27FC236}">
                <a16:creationId xmlns:a16="http://schemas.microsoft.com/office/drawing/2014/main" id="{33F5C19B-391B-4B5F-A269-003315E2E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0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solidFill>
                  <a:srgbClr val="FF0000"/>
                </a:solidFill>
              </a:rPr>
              <a:t>y</a:t>
            </a:r>
            <a:endParaRPr lang="ru-RU" altLang="en-US" sz="2000" b="1">
              <a:solidFill>
                <a:srgbClr val="FF0000"/>
              </a:solidFill>
            </a:endParaRPr>
          </a:p>
        </p:txBody>
      </p:sp>
      <p:sp>
        <p:nvSpPr>
          <p:cNvPr id="17433" name="Text Box 25">
            <a:extLst>
              <a:ext uri="{FF2B5EF4-FFF2-40B4-BE49-F238E27FC236}">
                <a16:creationId xmlns:a16="http://schemas.microsoft.com/office/drawing/2014/main" id="{E34F8F37-5799-44EE-91A3-AE3B1FF07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4868863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7434" name="Text Box 26">
            <a:extLst>
              <a:ext uri="{FF2B5EF4-FFF2-40B4-BE49-F238E27FC236}">
                <a16:creationId xmlns:a16="http://schemas.microsoft.com/office/drawing/2014/main" id="{43B634C4-5935-48DF-ACEB-C91389455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35" name="Text Box 27">
            <a:extLst>
              <a:ext uri="{FF2B5EF4-FFF2-40B4-BE49-F238E27FC236}">
                <a16:creationId xmlns:a16="http://schemas.microsoft.com/office/drawing/2014/main" id="{8FF6887B-60BD-4F07-91CD-9384EDB1B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868863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7436" name="Text Box 28">
            <a:extLst>
              <a:ext uri="{FF2B5EF4-FFF2-40B4-BE49-F238E27FC236}">
                <a16:creationId xmlns:a16="http://schemas.microsoft.com/office/drawing/2014/main" id="{1F1F5955-7054-4E95-8AB8-D46098792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868863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7437" name="Text Box 29">
            <a:extLst>
              <a:ext uri="{FF2B5EF4-FFF2-40B4-BE49-F238E27FC236}">
                <a16:creationId xmlns:a16="http://schemas.microsoft.com/office/drawing/2014/main" id="{84356B28-B239-47B0-85CF-AF39484C5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229225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-1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7438" name="Text Box 30">
            <a:extLst>
              <a:ext uri="{FF2B5EF4-FFF2-40B4-BE49-F238E27FC236}">
                <a16:creationId xmlns:a16="http://schemas.microsoft.com/office/drawing/2014/main" id="{098FBC4A-C439-43C0-8533-E41D7BDF1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5085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FF0000"/>
                </a:solidFill>
              </a:rPr>
              <a:t>1</a:t>
            </a:r>
            <a:endParaRPr lang="ru-RU" altLang="en-US" sz="1400" b="1">
              <a:solidFill>
                <a:srgbClr val="FF0000"/>
              </a:solidFill>
            </a:endParaRPr>
          </a:p>
        </p:txBody>
      </p:sp>
      <p:sp>
        <p:nvSpPr>
          <p:cNvPr id="17439" name="Oval 31">
            <a:extLst>
              <a:ext uri="{FF2B5EF4-FFF2-40B4-BE49-F238E27FC236}">
                <a16:creationId xmlns:a16="http://schemas.microsoft.com/office/drawing/2014/main" id="{85B807AD-A09E-4BC7-87A4-3BBC3EA97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0" name="Oval 32">
            <a:extLst>
              <a:ext uri="{FF2B5EF4-FFF2-40B4-BE49-F238E27FC236}">
                <a16:creationId xmlns:a16="http://schemas.microsoft.com/office/drawing/2014/main" id="{F0DB5340-7E53-4DF4-A9D4-0A13C756E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1" name="Oval 33">
            <a:extLst>
              <a:ext uri="{FF2B5EF4-FFF2-40B4-BE49-F238E27FC236}">
                <a16:creationId xmlns:a16="http://schemas.microsoft.com/office/drawing/2014/main" id="{32E1E0CF-3058-4F0C-BA20-7267FB6D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2" name="Oval 34">
            <a:extLst>
              <a:ext uri="{FF2B5EF4-FFF2-40B4-BE49-F238E27FC236}">
                <a16:creationId xmlns:a16="http://schemas.microsoft.com/office/drawing/2014/main" id="{F1F23F2B-3A7C-40F1-8607-2AF74922B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26841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3" name="Oval 35">
            <a:extLst>
              <a:ext uri="{FF2B5EF4-FFF2-40B4-BE49-F238E27FC236}">
                <a16:creationId xmlns:a16="http://schemas.microsoft.com/office/drawing/2014/main" id="{42DBCC28-31A3-4E0A-B5B9-4237C909C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90805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4" name="Oval 36">
            <a:extLst>
              <a:ext uri="{FF2B5EF4-FFF2-40B4-BE49-F238E27FC236}">
                <a16:creationId xmlns:a16="http://schemas.microsoft.com/office/drawing/2014/main" id="{83F9F34E-135D-4173-AAC1-D54A38EBF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5" name="Oval 37">
            <a:extLst>
              <a:ext uri="{FF2B5EF4-FFF2-40B4-BE49-F238E27FC236}">
                <a16:creationId xmlns:a16="http://schemas.microsoft.com/office/drawing/2014/main" id="{50DE4FF0-C603-4180-BE3F-3EC4CCB7F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868863"/>
            <a:ext cx="7143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6" name="Oval 38">
            <a:extLst>
              <a:ext uri="{FF2B5EF4-FFF2-40B4-BE49-F238E27FC236}">
                <a16:creationId xmlns:a16="http://schemas.microsoft.com/office/drawing/2014/main" id="{722EF7C1-D380-4EED-A3B9-D682274AF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7447" name="Oval 39">
            <a:extLst>
              <a:ext uri="{FF2B5EF4-FFF2-40B4-BE49-F238E27FC236}">
                <a16:creationId xmlns:a16="http://schemas.microsoft.com/office/drawing/2014/main" id="{A143677E-E6DF-48AC-A722-F018B70C1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58958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5400" name="Line 40">
            <a:extLst>
              <a:ext uri="{FF2B5EF4-FFF2-40B4-BE49-F238E27FC236}">
                <a16:creationId xmlns:a16="http://schemas.microsoft.com/office/drawing/2014/main" id="{9F9A3BDF-2468-4A36-B2D1-864BEB56A3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1268413"/>
            <a:ext cx="1081088" cy="0"/>
          </a:xfrm>
          <a:prstGeom prst="line">
            <a:avLst/>
          </a:prstGeom>
          <a:noFill/>
          <a:ln w="571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1" name="Line 41">
            <a:extLst>
              <a:ext uri="{FF2B5EF4-FFF2-40B4-BE49-F238E27FC236}">
                <a16:creationId xmlns:a16="http://schemas.microsoft.com/office/drawing/2014/main" id="{2F4CF021-7BA3-4F5E-8971-8F71ABA80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1268413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2" name="Line 42">
            <a:extLst>
              <a:ext uri="{FF2B5EF4-FFF2-40B4-BE49-F238E27FC236}">
                <a16:creationId xmlns:a16="http://schemas.microsoft.com/office/drawing/2014/main" id="{30B2577A-1CE5-482D-8592-F16004B6CA1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1989138"/>
            <a:ext cx="360363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3" name="Line 43">
            <a:extLst>
              <a:ext uri="{FF2B5EF4-FFF2-40B4-BE49-F238E27FC236}">
                <a16:creationId xmlns:a16="http://schemas.microsoft.com/office/drawing/2014/main" id="{29EF91A5-5C80-48B6-A309-090276CE66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1638" y="27082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4" name="Line 44">
            <a:extLst>
              <a:ext uri="{FF2B5EF4-FFF2-40B4-BE49-F238E27FC236}">
                <a16:creationId xmlns:a16="http://schemas.microsoft.com/office/drawing/2014/main" id="{817E49AF-940B-4317-8314-CE7A077AA4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2500" y="3429000"/>
            <a:ext cx="719138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5" name="Line 45">
            <a:extLst>
              <a:ext uri="{FF2B5EF4-FFF2-40B4-BE49-F238E27FC236}">
                <a16:creationId xmlns:a16="http://schemas.microsoft.com/office/drawing/2014/main" id="{C5285797-6319-41F0-9CB9-C752AA63D7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2138" y="4508500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6" name="Line 46">
            <a:extLst>
              <a:ext uri="{FF2B5EF4-FFF2-40B4-BE49-F238E27FC236}">
                <a16:creationId xmlns:a16="http://schemas.microsoft.com/office/drawing/2014/main" id="{9A550DEA-9C2E-46EB-8D11-495204985A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3" y="4508500"/>
            <a:ext cx="720725" cy="1081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7" name="Line 47">
            <a:extLst>
              <a:ext uri="{FF2B5EF4-FFF2-40B4-BE49-F238E27FC236}">
                <a16:creationId xmlns:a16="http://schemas.microsoft.com/office/drawing/2014/main" id="{E033AEFE-7840-4480-BC0E-B14EB308FE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5589588"/>
            <a:ext cx="1081087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8" name="Line 48">
            <a:extLst>
              <a:ext uri="{FF2B5EF4-FFF2-40B4-BE49-F238E27FC236}">
                <a16:creationId xmlns:a16="http://schemas.microsoft.com/office/drawing/2014/main" id="{85703227-CC4C-48DE-9FB7-9081E81BC7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51050" y="6308725"/>
            <a:ext cx="14414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9" name="Line 49">
            <a:extLst>
              <a:ext uri="{FF2B5EF4-FFF2-40B4-BE49-F238E27FC236}">
                <a16:creationId xmlns:a16="http://schemas.microsoft.com/office/drawing/2014/main" id="{DBAF1CB4-48B6-4DC7-8AF0-589BBCF027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51050" y="4149725"/>
            <a:ext cx="0" cy="2159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0" name="Line 50">
            <a:extLst>
              <a:ext uri="{FF2B5EF4-FFF2-40B4-BE49-F238E27FC236}">
                <a16:creationId xmlns:a16="http://schemas.microsoft.com/office/drawing/2014/main" id="{F0EE062E-D2E0-4F0E-9064-5C8185E301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2275" y="4149725"/>
            <a:ext cx="358775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1" name="Line 51">
            <a:extLst>
              <a:ext uri="{FF2B5EF4-FFF2-40B4-BE49-F238E27FC236}">
                <a16:creationId xmlns:a16="http://schemas.microsoft.com/office/drawing/2014/main" id="{DF4E5DD6-9FD0-41DE-BADB-475826094C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71550" y="3789363"/>
            <a:ext cx="720725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2" name="Line 52">
            <a:extLst>
              <a:ext uri="{FF2B5EF4-FFF2-40B4-BE49-F238E27FC236}">
                <a16:creationId xmlns:a16="http://schemas.microsoft.com/office/drawing/2014/main" id="{3FCA741B-ADF6-4190-B7A9-CAD65A41C6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1550" y="3429000"/>
            <a:ext cx="360363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3" name="Line 53">
            <a:extLst>
              <a:ext uri="{FF2B5EF4-FFF2-40B4-BE49-F238E27FC236}">
                <a16:creationId xmlns:a16="http://schemas.microsoft.com/office/drawing/2014/main" id="{7E13EAD4-F3B0-42BB-A6C1-0BCCD6EA68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1550" y="3429000"/>
            <a:ext cx="3603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4" name="Line 54">
            <a:extLst>
              <a:ext uri="{FF2B5EF4-FFF2-40B4-BE49-F238E27FC236}">
                <a16:creationId xmlns:a16="http://schemas.microsoft.com/office/drawing/2014/main" id="{9AB2F365-6158-48A3-AAED-1C6F51BE3E7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11188" y="2349500"/>
            <a:ext cx="360362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5" name="Line 55">
            <a:extLst>
              <a:ext uri="{FF2B5EF4-FFF2-40B4-BE49-F238E27FC236}">
                <a16:creationId xmlns:a16="http://schemas.microsoft.com/office/drawing/2014/main" id="{313EB7EB-5642-471C-8C67-458657D55F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1188" y="1989138"/>
            <a:ext cx="1800225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6" name="Line 57">
            <a:extLst>
              <a:ext uri="{FF2B5EF4-FFF2-40B4-BE49-F238E27FC236}">
                <a16:creationId xmlns:a16="http://schemas.microsoft.com/office/drawing/2014/main" id="{3ACE42AB-5157-496A-BA2A-3770643822F7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1989138"/>
            <a:ext cx="360362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7" name="Line 58">
            <a:extLst>
              <a:ext uri="{FF2B5EF4-FFF2-40B4-BE49-F238E27FC236}">
                <a16:creationId xmlns:a16="http://schemas.microsoft.com/office/drawing/2014/main" id="{9AB36EF5-A275-4C2A-8CA7-629DA48FED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71775" y="549275"/>
            <a:ext cx="1079500" cy="18002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18" name="Line 59">
            <a:extLst>
              <a:ext uri="{FF2B5EF4-FFF2-40B4-BE49-F238E27FC236}">
                <a16:creationId xmlns:a16="http://schemas.microsoft.com/office/drawing/2014/main" id="{D46E6499-0DC9-4A9B-B3A7-B49EEA3A48F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549275"/>
            <a:ext cx="1081088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7" name="TextBox 58">
            <a:extLst>
              <a:ext uri="{FF2B5EF4-FFF2-40B4-BE49-F238E27FC236}">
                <a16:creationId xmlns:a16="http://schemas.microsoft.com/office/drawing/2014/main" id="{6509BB2A-8F16-4F1D-97ED-7208AC385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347913"/>
            <a:ext cx="43243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3366"/>
                </a:solidFill>
              </a:rPr>
              <a:t>(7;10) (4;10) (4;8) (5;6) (5;4) (3;1) (2;1) (0;-2) (3;-4) (-1;-4) (-1;2) (-2;1) (-4;3) (-3;4) (-4;4) (-5;7) (0;8) (1;7) (4;12) (7;10)</a:t>
            </a:r>
          </a:p>
        </p:txBody>
      </p:sp>
      <p:sp>
        <p:nvSpPr>
          <p:cNvPr id="17468" name="TextBox 47">
            <a:extLst>
              <a:ext uri="{FF2B5EF4-FFF2-40B4-BE49-F238E27FC236}">
                <a16:creationId xmlns:a16="http://schemas.microsoft.com/office/drawing/2014/main" id="{B3485083-EE59-461E-9E11-37A5DF6DD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463" y="188913"/>
            <a:ext cx="4681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</a:rPr>
              <a:t>Построение рисунков</a:t>
            </a:r>
          </a:p>
        </p:txBody>
      </p:sp>
      <p:sp>
        <p:nvSpPr>
          <p:cNvPr id="62" name="Управляющая кнопка: домой 6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9B8F4971-10D0-4B7C-84C8-9CDABD6C24F7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>
            <a:extLst>
              <a:ext uri="{FF2B5EF4-FFF2-40B4-BE49-F238E27FC236}">
                <a16:creationId xmlns:a16="http://schemas.microsoft.com/office/drawing/2014/main" id="{93806D77-EBAF-431E-A543-5DD35E7CD12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31913" y="2349500"/>
            <a:ext cx="6480175" cy="18002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az-Cyrl-AZ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en-US" sz="32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Line 76">
            <a:extLst>
              <a:ext uri="{FF2B5EF4-FFF2-40B4-BE49-F238E27FC236}">
                <a16:creationId xmlns:a16="http://schemas.microsoft.com/office/drawing/2014/main" id="{72419AE1-1BE7-456A-957C-A863C35CC2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1550" y="549275"/>
            <a:ext cx="0" cy="575945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6" name="Line 77">
            <a:extLst>
              <a:ext uri="{FF2B5EF4-FFF2-40B4-BE49-F238E27FC236}">
                <a16:creationId xmlns:a16="http://schemas.microsoft.com/office/drawing/2014/main" id="{9EE43EE5-8EC0-47FA-B745-824D3524F61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188" y="5589588"/>
            <a:ext cx="7200900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Text Box 78">
            <a:extLst>
              <a:ext uri="{FF2B5EF4-FFF2-40B4-BE49-F238E27FC236}">
                <a16:creationId xmlns:a16="http://schemas.microsoft.com/office/drawing/2014/main" id="{4968B62C-2E73-4725-AB20-3E05FCC23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9650" y="5608638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FF00"/>
                </a:solidFill>
              </a:rPr>
              <a:t>Х</a:t>
            </a:r>
          </a:p>
        </p:txBody>
      </p:sp>
      <p:sp>
        <p:nvSpPr>
          <p:cNvPr id="18438" name="Text Box 79">
            <a:extLst>
              <a:ext uri="{FF2B5EF4-FFF2-40B4-BE49-F238E27FC236}">
                <a16:creationId xmlns:a16="http://schemas.microsoft.com/office/drawing/2014/main" id="{19572084-D957-44CC-AC2B-6BB436C87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49275"/>
            <a:ext cx="37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FF00"/>
                </a:solidFill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>
            <a:extLst>
              <a:ext uri="{FF2B5EF4-FFF2-40B4-BE49-F238E27FC236}">
                <a16:creationId xmlns:a16="http://schemas.microsoft.com/office/drawing/2014/main" id="{B0728BDD-240D-4E7D-BD96-004409A37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908050"/>
            <a:ext cx="6840537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04800" indent="-3048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000066"/>
                </a:solidFill>
              </a:rPr>
              <a:t>                        Содержание</a:t>
            </a:r>
          </a:p>
          <a:p>
            <a:pPr eaLnBrk="1" hangingPunct="1"/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2" action="ppaction://hlinksldjump"/>
              </a:rPr>
              <a:t>1) Немного истории</a:t>
            </a:r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3" action="ppaction://hlinksldjump"/>
              </a:rPr>
              <a:t>2) Система координат на плоскости</a:t>
            </a:r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4" action="ppaction://hlinksldjump"/>
              </a:rPr>
              <a:t>3) Координаты точек</a:t>
            </a:r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5" action="ppaction://hlinksldjump"/>
              </a:rPr>
              <a:t>4) Построение точек</a:t>
            </a:r>
            <a:r>
              <a:rPr lang="ru-RU" altLang="en-US" sz="2800" b="1">
                <a:solidFill>
                  <a:srgbClr val="000066"/>
                </a:solidFill>
              </a:rPr>
              <a:t> </a:t>
            </a:r>
            <a:r>
              <a:rPr lang="ru-RU" altLang="en-US" sz="2800" b="1">
                <a:solidFill>
                  <a:srgbClr val="000066"/>
                </a:solidFill>
                <a:hlinkClick r:id="rId5" action="ppaction://hlinksldjump"/>
              </a:rPr>
              <a:t>1, </a:t>
            </a:r>
            <a:r>
              <a:rPr lang="ru-RU" altLang="en-US" sz="2800" b="1">
                <a:solidFill>
                  <a:srgbClr val="000066"/>
                </a:solidFill>
                <a:hlinkClick r:id="rId6" action="ppaction://hlinksldjump"/>
              </a:rPr>
              <a:t>2</a:t>
            </a:r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7" action="ppaction://hlinksldjump"/>
              </a:rPr>
              <a:t>5) Чтение координат</a:t>
            </a:r>
            <a:r>
              <a:rPr lang="ru-RU" altLang="en-US" sz="2800" b="1">
                <a:solidFill>
                  <a:srgbClr val="000066"/>
                </a:solidFill>
              </a:rPr>
              <a:t> </a:t>
            </a:r>
            <a:r>
              <a:rPr lang="ru-RU" altLang="en-US" sz="2800" b="1">
                <a:solidFill>
                  <a:srgbClr val="000066"/>
                </a:solidFill>
                <a:hlinkClick r:id="rId7" action="ppaction://hlinksldjump"/>
              </a:rPr>
              <a:t>1, </a:t>
            </a:r>
            <a:r>
              <a:rPr lang="ru-RU" altLang="en-US" sz="2800" b="1">
                <a:solidFill>
                  <a:srgbClr val="000066"/>
                </a:solidFill>
                <a:hlinkClick r:id="rId8" action="ppaction://hlinksldjump"/>
              </a:rPr>
              <a:t>2</a:t>
            </a:r>
            <a:endParaRPr lang="ru-RU" altLang="en-US" sz="2800" b="1">
              <a:solidFill>
                <a:srgbClr val="000066"/>
              </a:solidFill>
            </a:endParaRPr>
          </a:p>
          <a:p>
            <a:pPr eaLnBrk="1" hangingPunct="1"/>
            <a:r>
              <a:rPr lang="ru-RU" altLang="en-US" sz="2800" b="1">
                <a:solidFill>
                  <a:srgbClr val="000066"/>
                </a:solidFill>
                <a:hlinkClick r:id="rId9" action="ppaction://hlinksldjump"/>
              </a:rPr>
              <a:t>6) Построение рисунков</a:t>
            </a:r>
            <a:r>
              <a:rPr lang="ru-RU" altLang="en-US" sz="2800" b="1">
                <a:solidFill>
                  <a:srgbClr val="000066"/>
                </a:solidFill>
              </a:rPr>
              <a:t> </a:t>
            </a:r>
            <a:r>
              <a:rPr lang="ru-RU" altLang="en-US" sz="2800" b="1">
                <a:solidFill>
                  <a:srgbClr val="000066"/>
                </a:solidFill>
                <a:hlinkClick r:id="rId9" action="ppaction://hlinksldjump"/>
              </a:rPr>
              <a:t>1, </a:t>
            </a:r>
            <a:r>
              <a:rPr lang="ru-RU" altLang="en-US" sz="2800" b="1">
                <a:solidFill>
                  <a:srgbClr val="000066"/>
                </a:solidFill>
                <a:hlinkClick r:id="rId10" action="ppaction://hlinksldjump"/>
              </a:rPr>
              <a:t>2, </a:t>
            </a:r>
            <a:r>
              <a:rPr lang="ru-RU" altLang="en-US" sz="2800" b="1">
                <a:solidFill>
                  <a:srgbClr val="000066"/>
                </a:solidFill>
                <a:hlinkClick r:id="rId11" action="ppaction://hlinksldjump"/>
              </a:rPr>
              <a:t>3, </a:t>
            </a:r>
            <a:r>
              <a:rPr lang="ru-RU" altLang="en-US" sz="2800" b="1">
                <a:solidFill>
                  <a:srgbClr val="000066"/>
                </a:solidFill>
                <a:hlinkClick r:id="rId12" action="ppaction://hlinksldjump"/>
              </a:rPr>
              <a:t>4</a:t>
            </a:r>
            <a:r>
              <a:rPr lang="ru-RU" altLang="en-US" sz="2800" b="1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3BBD6B7-D06B-4EE3-89BB-3B3DD8AA7DA7}"/>
              </a:ext>
            </a:extLst>
          </p:cNvPr>
          <p:cNvSpPr txBox="1"/>
          <p:nvPr/>
        </p:nvSpPr>
        <p:spPr>
          <a:xfrm>
            <a:off x="1689100" y="185738"/>
            <a:ext cx="684688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latin typeface="+mn-lt"/>
              </a:rPr>
              <a:t>Немного</a:t>
            </a:r>
            <a:r>
              <a:rPr lang="en-US" sz="48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ru-RU" sz="4800" b="1" dirty="0">
                <a:solidFill>
                  <a:srgbClr val="0070C0"/>
                </a:solidFill>
                <a:latin typeface="+mn-lt"/>
              </a:rPr>
              <a:t>истории</a:t>
            </a:r>
            <a:r>
              <a:rPr lang="en-US" sz="4800" b="1" dirty="0">
                <a:solidFill>
                  <a:srgbClr val="0070C0"/>
                </a:solidFill>
                <a:latin typeface="+mn-lt"/>
              </a:rPr>
              <a:t> </a:t>
            </a:r>
            <a:endParaRPr lang="ru-RU" sz="48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099" name="TextBox 11">
            <a:extLst>
              <a:ext uri="{FF2B5EF4-FFF2-40B4-BE49-F238E27FC236}">
                <a16:creationId xmlns:a16="http://schemas.microsoft.com/office/drawing/2014/main" id="{8356E200-3DEF-4D3E-BB79-DC3D6CD21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1266825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8080"/>
                </a:solidFill>
                <a:latin typeface="Calibri" panose="020F0502020204030204" pitchFamily="34" charset="0"/>
              </a:rPr>
              <a:t>широта и долгота</a:t>
            </a:r>
          </a:p>
        </p:txBody>
      </p:sp>
      <p:sp>
        <p:nvSpPr>
          <p:cNvPr id="4100" name="TextBox 12">
            <a:extLst>
              <a:ext uri="{FF2B5EF4-FFF2-40B4-BE49-F238E27FC236}">
                <a16:creationId xmlns:a16="http://schemas.microsoft.com/office/drawing/2014/main" id="{1FF26596-F100-4822-9BA0-7EB7F0046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1989138"/>
            <a:ext cx="3857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8080"/>
                </a:solidFill>
                <a:latin typeface="Calibri" panose="020F0502020204030204" pitchFamily="34" charset="0"/>
              </a:rPr>
              <a:t>географические координаты</a:t>
            </a:r>
          </a:p>
        </p:txBody>
      </p:sp>
      <p:sp>
        <p:nvSpPr>
          <p:cNvPr id="4101" name="TextBox 13">
            <a:extLst>
              <a:ext uri="{FF2B5EF4-FFF2-40B4-BE49-F238E27FC236}">
                <a16:creationId xmlns:a16="http://schemas.microsoft.com/office/drawing/2014/main" id="{E2AB1628-D4F8-4C39-916A-585B48FD0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5591175"/>
            <a:ext cx="3500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6666"/>
                </a:solidFill>
                <a:latin typeface="Calibri" panose="020F0502020204030204" pitchFamily="34" charset="0"/>
              </a:rPr>
              <a:t>греческий ученый Гиппарх </a:t>
            </a:r>
            <a:endParaRPr lang="ru-RU" altLang="en-US" sz="1800">
              <a:solidFill>
                <a:srgbClr val="006666"/>
              </a:solidFill>
              <a:latin typeface="Calibri" panose="020F0502020204030204" pitchFamily="34" charset="0"/>
            </a:endParaRPr>
          </a:p>
        </p:txBody>
      </p:sp>
      <p:sp>
        <p:nvSpPr>
          <p:cNvPr id="4102" name="TextBox 14">
            <a:extLst>
              <a:ext uri="{FF2B5EF4-FFF2-40B4-BE49-F238E27FC236}">
                <a16:creationId xmlns:a16="http://schemas.microsoft.com/office/drawing/2014/main" id="{2AEA29C4-779C-4DE9-968B-5E7450DBD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638" y="5951538"/>
            <a:ext cx="3932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6666"/>
                </a:solidFill>
                <a:latin typeface="Calibri" panose="020F0502020204030204" pitchFamily="34" charset="0"/>
              </a:rPr>
              <a:t>200 лет до нашей эры </a:t>
            </a:r>
          </a:p>
        </p:txBody>
      </p:sp>
      <p:pic>
        <p:nvPicPr>
          <p:cNvPr id="4103" name="Picture 2" descr="http://demiart.ru/forum/uploads/post-14884-1178909638.jpg">
            <a:extLst>
              <a:ext uri="{FF2B5EF4-FFF2-40B4-BE49-F238E27FC236}">
                <a16:creationId xmlns:a16="http://schemas.microsoft.com/office/drawing/2014/main" id="{9D2E56F2-7ABE-407B-9ABC-A343560F7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266825"/>
            <a:ext cx="33909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6" descr="http://www.astrogalaxy.ru/foto001/ptol.jpg">
            <a:extLst>
              <a:ext uri="{FF2B5EF4-FFF2-40B4-BE49-F238E27FC236}">
                <a16:creationId xmlns:a16="http://schemas.microsoft.com/office/drawing/2014/main" id="{79901A86-DE81-4044-B70A-F734E46E1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2460625"/>
            <a:ext cx="20478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трелка вверх 18">
            <a:extLst>
              <a:ext uri="{FF2B5EF4-FFF2-40B4-BE49-F238E27FC236}">
                <a16:creationId xmlns:a16="http://schemas.microsoft.com/office/drawing/2014/main" id="{1864047F-39A4-4075-9C1A-1AE3F38C1A32}"/>
              </a:ext>
            </a:extLst>
          </p:cNvPr>
          <p:cNvSpPr/>
          <p:nvPr/>
        </p:nvSpPr>
        <p:spPr>
          <a:xfrm rot="1872364">
            <a:off x="1143000" y="3344863"/>
            <a:ext cx="271463" cy="2143125"/>
          </a:xfrm>
          <a:prstGeom prst="up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/>
          </a:p>
        </p:txBody>
      </p:sp>
      <p:sp>
        <p:nvSpPr>
          <p:cNvPr id="20" name="Стрелка вверх 19">
            <a:extLst>
              <a:ext uri="{FF2B5EF4-FFF2-40B4-BE49-F238E27FC236}">
                <a16:creationId xmlns:a16="http://schemas.microsoft.com/office/drawing/2014/main" id="{73B87311-F081-4567-83EC-19D6B1B1630A}"/>
              </a:ext>
            </a:extLst>
          </p:cNvPr>
          <p:cNvSpPr/>
          <p:nvPr/>
        </p:nvSpPr>
        <p:spPr>
          <a:xfrm rot="20596345">
            <a:off x="2720975" y="3060700"/>
            <a:ext cx="271463" cy="2203450"/>
          </a:xfrm>
          <a:prstGeom prst="upArrow">
            <a:avLst/>
          </a:prstGeom>
          <a:solidFill>
            <a:srgbClr val="00F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2423667A-74CD-4135-B7E0-686E0DE42496}"/>
              </a:ext>
            </a:extLst>
          </p:cNvPr>
          <p:cNvCxnSpPr/>
          <p:nvPr/>
        </p:nvCxnSpPr>
        <p:spPr>
          <a:xfrm>
            <a:off x="247650" y="3068638"/>
            <a:ext cx="3243263" cy="1587"/>
          </a:xfrm>
          <a:prstGeom prst="line">
            <a:avLst/>
          </a:prstGeom>
          <a:ln w="476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5C4A93D1-0842-4CC7-AB4F-C8600055946E}"/>
              </a:ext>
            </a:extLst>
          </p:cNvPr>
          <p:cNvCxnSpPr>
            <a:stCxn id="2055" idx="0"/>
            <a:endCxn id="2055" idx="2"/>
          </p:cNvCxnSpPr>
          <p:nvPr/>
        </p:nvCxnSpPr>
        <p:spPr>
          <a:xfrm rot="16200000" flipH="1">
            <a:off x="261144" y="2947194"/>
            <a:ext cx="3362325" cy="1587"/>
          </a:xfrm>
          <a:prstGeom prst="line">
            <a:avLst/>
          </a:prstGeom>
          <a:ln w="47625">
            <a:solidFill>
              <a:srgbClr val="FFFF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09" name="Text Box 14">
            <a:extLst>
              <a:ext uri="{FF2B5EF4-FFF2-40B4-BE49-F238E27FC236}">
                <a16:creationId xmlns:a16="http://schemas.microsoft.com/office/drawing/2014/main" id="{E5745BF1-1329-44EF-BA0E-44838773C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589588"/>
            <a:ext cx="180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4110" name="Text Box 15">
            <a:extLst>
              <a:ext uri="{FF2B5EF4-FFF2-40B4-BE49-F238E27FC236}">
                <a16:creationId xmlns:a16="http://schemas.microsoft.com/office/drawing/2014/main" id="{E89DDCB1-4F58-4601-A412-7441EABFB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589588"/>
            <a:ext cx="1441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000" b="1">
                <a:solidFill>
                  <a:srgbClr val="006666"/>
                </a:solidFill>
              </a:rPr>
              <a:t>долгота</a:t>
            </a:r>
          </a:p>
        </p:txBody>
      </p:sp>
      <p:sp>
        <p:nvSpPr>
          <p:cNvPr id="4111" name="Text Box 16">
            <a:extLst>
              <a:ext uri="{FF2B5EF4-FFF2-40B4-BE49-F238E27FC236}">
                <a16:creationId xmlns:a16="http://schemas.microsoft.com/office/drawing/2014/main" id="{367BB525-2968-48FD-86F0-2E59715D4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589588"/>
            <a:ext cx="1441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000" b="1">
                <a:solidFill>
                  <a:srgbClr val="006666"/>
                </a:solidFill>
              </a:rPr>
              <a:t>широта</a:t>
            </a:r>
          </a:p>
        </p:txBody>
      </p:sp>
      <p:sp>
        <p:nvSpPr>
          <p:cNvPr id="16" name="Управляющая кнопка: домой 1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EFFEA7E-25BF-4888-9818-9A3F74B6B04A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>
            <a:extLst>
              <a:ext uri="{FF2B5EF4-FFF2-40B4-BE49-F238E27FC236}">
                <a16:creationId xmlns:a16="http://schemas.microsoft.com/office/drawing/2014/main" id="{87009378-AE9A-4E05-A8DF-B0A24995BDC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643438" y="1143000"/>
            <a:ext cx="34591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006666"/>
                </a:solidFill>
                <a:latin typeface="Calibri" panose="020F0502020204030204" pitchFamily="34" charset="0"/>
              </a:rPr>
              <a:t>Прямоугольная сетка на плоскости</a:t>
            </a:r>
          </a:p>
        </p:txBody>
      </p:sp>
      <p:sp>
        <p:nvSpPr>
          <p:cNvPr id="5123" name="TextBox 4">
            <a:extLst>
              <a:ext uri="{FF2B5EF4-FFF2-40B4-BE49-F238E27FC236}">
                <a16:creationId xmlns:a16="http://schemas.microsoft.com/office/drawing/2014/main" id="{8E6DD3F5-875D-4F7D-8F33-1B1E7EFAB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2500313"/>
            <a:ext cx="3929062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006666"/>
                </a:solidFill>
                <a:latin typeface="Calibri" panose="020F0502020204030204" pitchFamily="34" charset="0"/>
              </a:rPr>
              <a:t>Французский математик Никола Орем</a:t>
            </a:r>
          </a:p>
        </p:txBody>
      </p:sp>
      <p:sp>
        <p:nvSpPr>
          <p:cNvPr id="5124" name="TextBox 5">
            <a:extLst>
              <a:ext uri="{FF2B5EF4-FFF2-40B4-BE49-F238E27FC236}">
                <a16:creationId xmlns:a16="http://schemas.microsoft.com/office/drawing/2014/main" id="{57DC5FFC-2570-4803-A170-482124132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4429125"/>
            <a:ext cx="271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006666"/>
                </a:solidFill>
                <a:latin typeface="Calibri" panose="020F0502020204030204" pitchFamily="34" charset="0"/>
              </a:rPr>
              <a:t>14 век</a:t>
            </a:r>
          </a:p>
        </p:txBody>
      </p:sp>
      <p:pic>
        <p:nvPicPr>
          <p:cNvPr id="5125" name="Рисунок 6" descr="map.jpg">
            <a:extLst>
              <a:ext uri="{FF2B5EF4-FFF2-40B4-BE49-F238E27FC236}">
                <a16:creationId xmlns:a16="http://schemas.microsoft.com/office/drawing/2014/main" id="{6F0C7AC4-683F-4577-821F-A536CBBB5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"/>
            <a:ext cx="2857500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трелка вверх 13">
            <a:extLst>
              <a:ext uri="{FF2B5EF4-FFF2-40B4-BE49-F238E27FC236}">
                <a16:creationId xmlns:a16="http://schemas.microsoft.com/office/drawing/2014/main" id="{B4725434-BC2A-4B6F-ADEA-D26E733AB107}"/>
              </a:ext>
            </a:extLst>
          </p:cNvPr>
          <p:cNvSpPr/>
          <p:nvPr/>
        </p:nvSpPr>
        <p:spPr>
          <a:xfrm rot="14140436">
            <a:off x="3790157" y="1194593"/>
            <a:ext cx="285750" cy="874713"/>
          </a:xfrm>
          <a:prstGeom prst="upArrow">
            <a:avLst/>
          </a:prstGeom>
          <a:solidFill>
            <a:srgbClr val="00F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0FF54261-DDFE-4E94-AC24-4C67D61AEA09}"/>
              </a:ext>
            </a:extLst>
          </p:cNvPr>
          <p:cNvCxnSpPr/>
          <p:nvPr/>
        </p:nvCxnSpPr>
        <p:spPr>
          <a:xfrm>
            <a:off x="247650" y="1987550"/>
            <a:ext cx="3243263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3CDA1D8B-8ECD-47B6-B762-74653EA11F97}"/>
              </a:ext>
            </a:extLst>
          </p:cNvPr>
          <p:cNvCxnSpPr/>
          <p:nvPr/>
        </p:nvCxnSpPr>
        <p:spPr>
          <a:xfrm rot="5400000">
            <a:off x="-111918" y="2707481"/>
            <a:ext cx="4324350" cy="1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домой 1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B52087B-6168-4ABB-8DF0-E05F14F54813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>
            <a:extLst>
              <a:ext uri="{FF2B5EF4-FFF2-40B4-BE49-F238E27FC236}">
                <a16:creationId xmlns:a16="http://schemas.microsoft.com/office/drawing/2014/main" id="{687BE5A0-55DE-4BBC-A4D4-1A7A8944D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75" y="500063"/>
            <a:ext cx="57864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  <a:latin typeface="Calibri" panose="020F0502020204030204" pitchFamily="34" charset="0"/>
              </a:rPr>
              <a:t>Метод координат, связавший геометрию с алгеброй</a:t>
            </a:r>
          </a:p>
        </p:txBody>
      </p:sp>
      <p:sp>
        <p:nvSpPr>
          <p:cNvPr id="6147" name="TextBox 3">
            <a:extLst>
              <a:ext uri="{FF2B5EF4-FFF2-40B4-BE49-F238E27FC236}">
                <a16:creationId xmlns:a16="http://schemas.microsoft.com/office/drawing/2014/main" id="{63559682-4887-4C79-8A8B-267C182672E7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000375" y="2571750"/>
            <a:ext cx="5715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  <a:latin typeface="Calibri" panose="020F0502020204030204" pitchFamily="34" charset="0"/>
              </a:rPr>
              <a:t>Французский математик Рене Декарт</a:t>
            </a:r>
          </a:p>
        </p:txBody>
      </p:sp>
      <p:sp>
        <p:nvSpPr>
          <p:cNvPr id="6148" name="TextBox 5">
            <a:extLst>
              <a:ext uri="{FF2B5EF4-FFF2-40B4-BE49-F238E27FC236}">
                <a16:creationId xmlns:a16="http://schemas.microsoft.com/office/drawing/2014/main" id="{CCE1B05D-E194-456A-9ED7-530F85735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75" y="4643438"/>
            <a:ext cx="5786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  <a:latin typeface="Calibri" panose="020F0502020204030204" pitchFamily="34" charset="0"/>
              </a:rPr>
              <a:t>Декартова система координат</a:t>
            </a:r>
          </a:p>
        </p:txBody>
      </p:sp>
      <p:pic>
        <p:nvPicPr>
          <p:cNvPr id="6149" name="Рисунок 6" descr="декарт.jpg">
            <a:extLst>
              <a:ext uri="{FF2B5EF4-FFF2-40B4-BE49-F238E27FC236}">
                <a16:creationId xmlns:a16="http://schemas.microsoft.com/office/drawing/2014/main" id="{21B1DF45-3A0B-45A5-91F4-A1B3A91B7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987550"/>
            <a:ext cx="2166937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домой 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1B0705D-F237-4A65-8977-7203BBA6A3EF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>
            <a:extLst>
              <a:ext uri="{FF2B5EF4-FFF2-40B4-BE49-F238E27FC236}">
                <a16:creationId xmlns:a16="http://schemas.microsoft.com/office/drawing/2014/main" id="{111B4C9F-2CE1-4DAC-8ED3-2FE29B0C9FB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42938" y="500063"/>
            <a:ext cx="78882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6666"/>
                </a:solidFill>
                <a:latin typeface="Calibri" panose="020F0502020204030204" pitchFamily="34" charset="0"/>
              </a:rPr>
              <a:t>На этой системе основаны многие способы указания места</a:t>
            </a:r>
          </a:p>
        </p:txBody>
      </p:sp>
      <p:pic>
        <p:nvPicPr>
          <p:cNvPr id="7171" name="Рисунок 6" descr="Безымянный2.bmp">
            <a:extLst>
              <a:ext uri="{FF2B5EF4-FFF2-40B4-BE49-F238E27FC236}">
                <a16:creationId xmlns:a16="http://schemas.microsoft.com/office/drawing/2014/main" id="{D036867A-6AED-4E6A-A08E-676EFAC11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428750"/>
            <a:ext cx="4105275" cy="334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3" descr="elista_034_1.jpg">
            <a:extLst>
              <a:ext uri="{FF2B5EF4-FFF2-40B4-BE49-F238E27FC236}">
                <a16:creationId xmlns:a16="http://schemas.microsoft.com/office/drawing/2014/main" id="{4DFEAC0E-FF69-4E41-930A-D7BA39368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857625"/>
            <a:ext cx="35718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Рисунок 4" descr="билет.jpg">
            <a:extLst>
              <a:ext uri="{FF2B5EF4-FFF2-40B4-BE49-F238E27FC236}">
                <a16:creationId xmlns:a16="http://schemas.microsoft.com/office/drawing/2014/main" id="{7DDF4CA9-0590-4923-B11B-D7D7AEA3A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286250"/>
            <a:ext cx="3789363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B4E656-614F-406E-9AB4-4E82CFEB0BD3}"/>
              </a:ext>
            </a:extLst>
          </p:cNvPr>
          <p:cNvSpPr txBox="1"/>
          <p:nvPr/>
        </p:nvSpPr>
        <p:spPr>
          <a:xfrm>
            <a:off x="571500" y="1714500"/>
            <a:ext cx="27860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3300"/>
                </a:solidFill>
                <a:latin typeface="+mn-lt"/>
              </a:rPr>
              <a:t>Игра «Морской бой»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7BCB84-642B-4E55-9266-685DA650F002}"/>
              </a:ext>
            </a:extLst>
          </p:cNvPr>
          <p:cNvSpPr txBox="1"/>
          <p:nvPr/>
        </p:nvSpPr>
        <p:spPr>
          <a:xfrm>
            <a:off x="571500" y="2428875"/>
            <a:ext cx="27860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3300"/>
                </a:solidFill>
                <a:latin typeface="+mn-lt"/>
              </a:rPr>
              <a:t>Билет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CEBC7D-5FB0-4B78-AE6D-9D3BD07E3B14}"/>
              </a:ext>
            </a:extLst>
          </p:cNvPr>
          <p:cNvSpPr txBox="1"/>
          <p:nvPr/>
        </p:nvSpPr>
        <p:spPr>
          <a:xfrm>
            <a:off x="571500" y="3143250"/>
            <a:ext cx="22145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3300"/>
                </a:solidFill>
                <a:latin typeface="+mn-lt"/>
              </a:rPr>
              <a:t>Шахматы</a:t>
            </a:r>
          </a:p>
        </p:txBody>
      </p:sp>
      <p:sp>
        <p:nvSpPr>
          <p:cNvPr id="12" name="Управляющая кнопка: домой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8F3497A8-CDB9-47E5-8524-6C075EDA00C6}"/>
              </a:ext>
            </a:extLst>
          </p:cNvPr>
          <p:cNvSpPr/>
          <p:nvPr/>
        </p:nvSpPr>
        <p:spPr>
          <a:xfrm>
            <a:off x="8175625" y="342900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8" name="TextBox 13">
            <a:extLst>
              <a:ext uri="{FF2B5EF4-FFF2-40B4-BE49-F238E27FC236}">
                <a16:creationId xmlns:a16="http://schemas.microsoft.com/office/drawing/2014/main" id="{C1CB642C-AF00-4D7F-A555-C33BF02B9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0188" y="1987550"/>
            <a:ext cx="434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000099"/>
                </a:solidFill>
              </a:rPr>
              <a:t>г5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D69049CB-9F68-448D-98A8-FD28B003D841}"/>
              </a:ext>
            </a:extLst>
          </p:cNvPr>
          <p:cNvCxnSpPr/>
          <p:nvPr/>
        </p:nvCxnSpPr>
        <p:spPr>
          <a:xfrm>
            <a:off x="3130550" y="1987550"/>
            <a:ext cx="1166813" cy="95726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0" name="TextBox 31">
            <a:extLst>
              <a:ext uri="{FF2B5EF4-FFF2-40B4-BE49-F238E27FC236}">
                <a16:creationId xmlns:a16="http://schemas.microsoft.com/office/drawing/2014/main" id="{29D69D18-F275-43BC-A6BF-6A2FACF58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075" y="3305175"/>
            <a:ext cx="446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0099"/>
                </a:solidFill>
              </a:rPr>
              <a:t>В2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6F9D0489-B435-4DCA-A316-91BA13EBED03}"/>
              </a:ext>
            </a:extLst>
          </p:cNvPr>
          <p:cNvCxnSpPr/>
          <p:nvPr/>
        </p:nvCxnSpPr>
        <p:spPr>
          <a:xfrm rot="5400000">
            <a:off x="1689894" y="4509294"/>
            <a:ext cx="2162175" cy="1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2" name="TextBox 34">
            <a:extLst>
              <a:ext uri="{FF2B5EF4-FFF2-40B4-BE49-F238E27FC236}">
                <a16:creationId xmlns:a16="http://schemas.microsoft.com/office/drawing/2014/main" id="{6FC30848-CB5A-4D71-81B9-7818FBEFD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300" y="2447925"/>
            <a:ext cx="1441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400" b="1">
                <a:solidFill>
                  <a:srgbClr val="000099"/>
                </a:solidFill>
              </a:rPr>
              <a:t>Ряд 7 Место </a:t>
            </a:r>
            <a:r>
              <a:rPr lang="ru-RU" altLang="en-US" sz="1400">
                <a:solidFill>
                  <a:srgbClr val="000099"/>
                </a:solidFill>
              </a:rPr>
              <a:t>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6">
            <a:extLst>
              <a:ext uri="{FF2B5EF4-FFF2-40B4-BE49-F238E27FC236}">
                <a16:creationId xmlns:a16="http://schemas.microsoft.com/office/drawing/2014/main" id="{D6031CEE-C291-4E61-A489-4033865DD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7082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grpSp>
        <p:nvGrpSpPr>
          <p:cNvPr id="2" name="Группа 35">
            <a:extLst>
              <a:ext uri="{FF2B5EF4-FFF2-40B4-BE49-F238E27FC236}">
                <a16:creationId xmlns:a16="http://schemas.microsoft.com/office/drawing/2014/main" id="{BCE42531-9FE7-45EA-A7A4-2423F61B167C}"/>
              </a:ext>
            </a:extLst>
          </p:cNvPr>
          <p:cNvGrpSpPr>
            <a:grpSpLocks/>
          </p:cNvGrpSpPr>
          <p:nvPr/>
        </p:nvGrpSpPr>
        <p:grpSpPr bwMode="auto">
          <a:xfrm>
            <a:off x="247650" y="3068638"/>
            <a:ext cx="4681538" cy="457200"/>
            <a:chOff x="250825" y="3429000"/>
            <a:chExt cx="4681538" cy="457200"/>
          </a:xfrm>
        </p:grpSpPr>
        <p:sp>
          <p:nvSpPr>
            <p:cNvPr id="8227" name="Line 3">
              <a:extLst>
                <a:ext uri="{FF2B5EF4-FFF2-40B4-BE49-F238E27FC236}">
                  <a16:creationId xmlns:a16="http://schemas.microsoft.com/office/drawing/2014/main" id="{FB6C9D6E-28B2-4FFB-8A6C-8DFC91E65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825" y="3429000"/>
              <a:ext cx="4321175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8" name="Oval 4">
              <a:extLst>
                <a:ext uri="{FF2B5EF4-FFF2-40B4-BE49-F238E27FC236}">
                  <a16:creationId xmlns:a16="http://schemas.microsoft.com/office/drawing/2014/main" id="{18AC097D-A11D-451C-AC33-1024AD011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138" y="34290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29" name="Oval 12">
              <a:extLst>
                <a:ext uri="{FF2B5EF4-FFF2-40B4-BE49-F238E27FC236}">
                  <a16:creationId xmlns:a16="http://schemas.microsoft.com/office/drawing/2014/main" id="{20C8E62F-4DCE-4269-9CF1-0AE81F2F5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2500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0" name="Oval 13">
              <a:extLst>
                <a:ext uri="{FF2B5EF4-FFF2-40B4-BE49-F238E27FC236}">
                  <a16:creationId xmlns:a16="http://schemas.microsoft.com/office/drawing/2014/main" id="{0C1FD874-A8D0-4487-B667-39A8CD2B3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275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1" name="Oval 14">
              <a:extLst>
                <a:ext uri="{FF2B5EF4-FFF2-40B4-BE49-F238E27FC236}">
                  <a16:creationId xmlns:a16="http://schemas.microsoft.com/office/drawing/2014/main" id="{B1DD0056-0CEE-45D1-8680-FC816ED13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2" name="Oval 15">
              <a:extLst>
                <a:ext uri="{FF2B5EF4-FFF2-40B4-BE49-F238E27FC236}">
                  <a16:creationId xmlns:a16="http://schemas.microsoft.com/office/drawing/2014/main" id="{17F07C1E-8C42-494A-BEDB-77B2766A9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050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3" name="Oval 17">
              <a:extLst>
                <a:ext uri="{FF2B5EF4-FFF2-40B4-BE49-F238E27FC236}">
                  <a16:creationId xmlns:a16="http://schemas.microsoft.com/office/drawing/2014/main" id="{5F324930-1A48-43A7-99D4-D8EDFDA87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2275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4" name="Oval 18">
              <a:extLst>
                <a:ext uri="{FF2B5EF4-FFF2-40B4-BE49-F238E27FC236}">
                  <a16:creationId xmlns:a16="http://schemas.microsoft.com/office/drawing/2014/main" id="{6CE3335F-FAC0-44C2-B425-2AC31F5D1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550" y="3429000"/>
              <a:ext cx="71438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5" name="Oval 20">
              <a:extLst>
                <a:ext uri="{FF2B5EF4-FFF2-40B4-BE49-F238E27FC236}">
                  <a16:creationId xmlns:a16="http://schemas.microsoft.com/office/drawing/2014/main" id="{29A3F3F1-2150-4554-8005-6B90136A5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913" y="34290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6" name="Oval 22">
              <a:extLst>
                <a:ext uri="{FF2B5EF4-FFF2-40B4-BE49-F238E27FC236}">
                  <a16:creationId xmlns:a16="http://schemas.microsoft.com/office/drawing/2014/main" id="{6274D443-6821-408F-9E85-1DFD31B16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638" y="34290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7" name="Oval 23">
              <a:extLst>
                <a:ext uri="{FF2B5EF4-FFF2-40B4-BE49-F238E27FC236}">
                  <a16:creationId xmlns:a16="http://schemas.microsoft.com/office/drawing/2014/main" id="{D338F6D7-4684-4B57-A440-1B9BB839F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3429000"/>
              <a:ext cx="71437" cy="714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400"/>
            </a:p>
          </p:txBody>
        </p:sp>
        <p:sp>
          <p:nvSpPr>
            <p:cNvPr id="8238" name="Text Box 25">
              <a:extLst>
                <a:ext uri="{FF2B5EF4-FFF2-40B4-BE49-F238E27FC236}">
                  <a16:creationId xmlns:a16="http://schemas.microsoft.com/office/drawing/2014/main" id="{CD471B5E-F7B9-4268-9CA0-8F98EF6972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0" y="3429000"/>
              <a:ext cx="3603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400" b="1">
                  <a:solidFill>
                    <a:srgbClr val="FF0000"/>
                  </a:solidFill>
                </a:rPr>
                <a:t>x</a:t>
              </a:r>
              <a:endParaRPr lang="ru-RU" alt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8239" name="Text Box 27">
              <a:extLst>
                <a:ext uri="{FF2B5EF4-FFF2-40B4-BE49-F238E27FC236}">
                  <a16:creationId xmlns:a16="http://schemas.microsoft.com/office/drawing/2014/main" id="{ACB18EAD-F1B3-45A6-88DC-4F02ACA0D6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1775" y="3429000"/>
              <a:ext cx="3603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400" b="1">
                  <a:solidFill>
                    <a:srgbClr val="FF0000"/>
                  </a:solidFill>
                </a:rPr>
                <a:t>1</a:t>
              </a:r>
              <a:endParaRPr lang="ru-RU" alt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8240" name="Text Box 28">
              <a:extLst>
                <a:ext uri="{FF2B5EF4-FFF2-40B4-BE49-F238E27FC236}">
                  <a16:creationId xmlns:a16="http://schemas.microsoft.com/office/drawing/2014/main" id="{E663370E-87C0-47C9-BD42-3FBA09749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1050" y="3429000"/>
              <a:ext cx="3413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400" b="1">
                  <a:solidFill>
                    <a:srgbClr val="FF0000"/>
                  </a:solidFill>
                </a:rPr>
                <a:t>-1</a:t>
              </a:r>
              <a:endParaRPr lang="ru-RU" altLang="en-US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8196" name="Text Box 31">
            <a:extLst>
              <a:ext uri="{FF2B5EF4-FFF2-40B4-BE49-F238E27FC236}">
                <a16:creationId xmlns:a16="http://schemas.microsoft.com/office/drawing/2014/main" id="{8F0AC8AF-3E38-4104-A378-FC18FE166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0063" y="3571875"/>
            <a:ext cx="395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8197" name="Text Box 34">
            <a:extLst>
              <a:ext uri="{FF2B5EF4-FFF2-40B4-BE49-F238E27FC236}">
                <a16:creationId xmlns:a16="http://schemas.microsoft.com/office/drawing/2014/main" id="{808D3687-DC03-4FEE-AF61-CD6CBDC69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549275"/>
            <a:ext cx="565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006666"/>
                </a:solidFill>
              </a:rPr>
              <a:t>Система координат на плоскости</a:t>
            </a:r>
          </a:p>
        </p:txBody>
      </p:sp>
      <p:sp>
        <p:nvSpPr>
          <p:cNvPr id="8198" name="Text Box 35">
            <a:extLst>
              <a:ext uri="{FF2B5EF4-FFF2-40B4-BE49-F238E27FC236}">
                <a16:creationId xmlns:a16="http://schemas.microsoft.com/office/drawing/2014/main" id="{0EB368CD-0761-415E-BB14-D0D71DCA4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188" y="1628775"/>
            <a:ext cx="3960812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3366"/>
                </a:solidFill>
              </a:rPr>
              <a:t>Система координат на плоскости задается парой перпендикулярных координатных прямых с общим началом отсчета О</a:t>
            </a:r>
            <a:r>
              <a:rPr lang="ru-RU" altLang="en-US" sz="1800" b="1"/>
              <a:t> </a:t>
            </a:r>
            <a:r>
              <a:rPr lang="ru-RU" altLang="en-US" sz="1800" b="1">
                <a:solidFill>
                  <a:srgbClr val="FF0000"/>
                </a:solidFill>
              </a:rPr>
              <a:t>(оси абсцисс и ординат).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en-US" sz="1800" b="1"/>
              <a:t> </a:t>
            </a:r>
            <a:r>
              <a:rPr lang="ru-RU" altLang="en-US" sz="1800" b="1">
                <a:solidFill>
                  <a:srgbClr val="003366"/>
                </a:solidFill>
              </a:rPr>
              <a:t>Плоскость, на которой задана система координат, называется</a:t>
            </a:r>
            <a:r>
              <a:rPr lang="ru-RU" altLang="en-US" sz="1800" b="1"/>
              <a:t> </a:t>
            </a:r>
            <a:r>
              <a:rPr lang="ru-RU" altLang="en-US" sz="1800" b="1">
                <a:solidFill>
                  <a:srgbClr val="FF0000"/>
                </a:solidFill>
              </a:rPr>
              <a:t>координатной плоскостью.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3366"/>
                </a:solidFill>
              </a:rPr>
              <a:t>Оси разбивают координатную плоскость на четыре области, которые называют</a:t>
            </a:r>
            <a:r>
              <a:rPr lang="ru-RU" altLang="en-US" sz="1800" b="1"/>
              <a:t> </a:t>
            </a:r>
            <a:r>
              <a:rPr lang="ru-RU" altLang="en-US" sz="1800" b="1">
                <a:solidFill>
                  <a:srgbClr val="FF0000"/>
                </a:solidFill>
              </a:rPr>
              <a:t>координатными четвертями.</a:t>
            </a:r>
          </a:p>
        </p:txBody>
      </p:sp>
      <p:grpSp>
        <p:nvGrpSpPr>
          <p:cNvPr id="3" name="Группа 36">
            <a:extLst>
              <a:ext uri="{FF2B5EF4-FFF2-40B4-BE49-F238E27FC236}">
                <a16:creationId xmlns:a16="http://schemas.microsoft.com/office/drawing/2014/main" id="{F696FDE8-E03B-4AE5-AAA3-E86B6BF42A8F}"/>
              </a:ext>
            </a:extLst>
          </p:cNvPr>
          <p:cNvGrpSpPr>
            <a:grpSpLocks/>
          </p:cNvGrpSpPr>
          <p:nvPr/>
        </p:nvGrpSpPr>
        <p:grpSpPr bwMode="auto">
          <a:xfrm>
            <a:off x="2409825" y="546100"/>
            <a:ext cx="452438" cy="4679950"/>
            <a:chOff x="2319338" y="908050"/>
            <a:chExt cx="452437" cy="4679947"/>
          </a:xfrm>
        </p:grpSpPr>
        <p:sp>
          <p:nvSpPr>
            <p:cNvPr id="8211" name="Text Box 24">
              <a:extLst>
                <a:ext uri="{FF2B5EF4-FFF2-40B4-BE49-F238E27FC236}">
                  <a16:creationId xmlns:a16="http://schemas.microsoft.com/office/drawing/2014/main" id="{5446AC80-6E89-47F0-B038-519617F809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1413" y="908050"/>
              <a:ext cx="360362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>
                  <a:solidFill>
                    <a:srgbClr val="FF0000"/>
                  </a:solidFill>
                </a:rPr>
                <a:t>y</a:t>
              </a:r>
              <a:endParaRPr lang="ru-RU" altLang="en-US" sz="2000" b="1">
                <a:solidFill>
                  <a:srgbClr val="FF0000"/>
                </a:solidFill>
              </a:endParaRPr>
            </a:p>
          </p:txBody>
        </p:sp>
        <p:grpSp>
          <p:nvGrpSpPr>
            <p:cNvPr id="8212" name="Группа 33">
              <a:extLst>
                <a:ext uri="{FF2B5EF4-FFF2-40B4-BE49-F238E27FC236}">
                  <a16:creationId xmlns:a16="http://schemas.microsoft.com/office/drawing/2014/main" id="{AFCEF0C4-EE4D-4408-8D0B-083D848619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9822" y="1266822"/>
              <a:ext cx="360363" cy="4321175"/>
              <a:chOff x="2411413" y="1268413"/>
              <a:chExt cx="360362" cy="4321175"/>
            </a:xfrm>
          </p:grpSpPr>
          <p:sp>
            <p:nvSpPr>
              <p:cNvPr id="8214" name="Line 2">
                <a:extLst>
                  <a:ext uri="{FF2B5EF4-FFF2-40B4-BE49-F238E27FC236}">
                    <a16:creationId xmlns:a16="http://schemas.microsoft.com/office/drawing/2014/main" id="{14AFECAA-357B-4CDE-9144-F91A76E59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11413" y="1268413"/>
                <a:ext cx="0" cy="4321175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5" name="Oval 5">
                <a:extLst>
                  <a:ext uri="{FF2B5EF4-FFF2-40B4-BE49-F238E27FC236}">
                    <a16:creationId xmlns:a16="http://schemas.microsoft.com/office/drawing/2014/main" id="{F944FC74-6DCF-4734-8C41-5DFB3C7D0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4868863"/>
                <a:ext cx="71437" cy="714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16" name="Oval 6">
                <a:extLst>
                  <a:ext uri="{FF2B5EF4-FFF2-40B4-BE49-F238E27FC236}">
                    <a16:creationId xmlns:a16="http://schemas.microsoft.com/office/drawing/2014/main" id="{7D617F20-B7DB-48F0-BDD1-3CE54C072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5229225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17" name="Oval 7">
                <a:extLst>
                  <a:ext uri="{FF2B5EF4-FFF2-40B4-BE49-F238E27FC236}">
                    <a16:creationId xmlns:a16="http://schemas.microsoft.com/office/drawing/2014/main" id="{802FD61C-220E-48A3-B170-BE0782E74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3068638"/>
                <a:ext cx="71437" cy="714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18" name="Oval 8">
                <a:extLst>
                  <a:ext uri="{FF2B5EF4-FFF2-40B4-BE49-F238E27FC236}">
                    <a16:creationId xmlns:a16="http://schemas.microsoft.com/office/drawing/2014/main" id="{C6819EAF-7C84-4C8F-9479-34378527F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2708275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19" name="Oval 9">
                <a:extLst>
                  <a:ext uri="{FF2B5EF4-FFF2-40B4-BE49-F238E27FC236}">
                    <a16:creationId xmlns:a16="http://schemas.microsoft.com/office/drawing/2014/main" id="{EE0A7123-DBBD-4A4C-8117-91D7CB465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2349500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0" name="Oval 10">
                <a:extLst>
                  <a:ext uri="{FF2B5EF4-FFF2-40B4-BE49-F238E27FC236}">
                    <a16:creationId xmlns:a16="http://schemas.microsoft.com/office/drawing/2014/main" id="{0EE36943-7C10-4E91-B1EF-623383EE0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1989138"/>
                <a:ext cx="71437" cy="714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1" name="Oval 11">
                <a:extLst>
                  <a:ext uri="{FF2B5EF4-FFF2-40B4-BE49-F238E27FC236}">
                    <a16:creationId xmlns:a16="http://schemas.microsoft.com/office/drawing/2014/main" id="{76821F45-E11C-4F66-86F9-06D50AF8C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3789363"/>
                <a:ext cx="71437" cy="7143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2" name="Oval 16">
                <a:extLst>
                  <a:ext uri="{FF2B5EF4-FFF2-40B4-BE49-F238E27FC236}">
                    <a16:creationId xmlns:a16="http://schemas.microsoft.com/office/drawing/2014/main" id="{DCFB8FB4-9E09-4F98-AAE5-85928475A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4508500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3" name="Oval 19">
                <a:extLst>
                  <a:ext uri="{FF2B5EF4-FFF2-40B4-BE49-F238E27FC236}">
                    <a16:creationId xmlns:a16="http://schemas.microsoft.com/office/drawing/2014/main" id="{4915EBA0-CB3B-433A-A9FD-27E63D67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4149725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4" name="Oval 21">
                <a:extLst>
                  <a:ext uri="{FF2B5EF4-FFF2-40B4-BE49-F238E27FC236}">
                    <a16:creationId xmlns:a16="http://schemas.microsoft.com/office/drawing/2014/main" id="{700681EF-11BF-413F-90E2-01B8052E6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413" y="1628775"/>
                <a:ext cx="71437" cy="7143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1400"/>
              </a:p>
            </p:txBody>
          </p:sp>
          <p:sp>
            <p:nvSpPr>
              <p:cNvPr id="8225" name="Text Box 29">
                <a:extLst>
                  <a:ext uri="{FF2B5EF4-FFF2-40B4-BE49-F238E27FC236}">
                    <a16:creationId xmlns:a16="http://schemas.microsoft.com/office/drawing/2014/main" id="{D30F151D-D424-4E31-AD13-51F93C2EB9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11413" y="3789363"/>
                <a:ext cx="360362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en-US" sz="1400" b="1">
                    <a:solidFill>
                      <a:srgbClr val="FF0000"/>
                    </a:solidFill>
                  </a:rPr>
                  <a:t>-1</a:t>
                </a:r>
                <a:endParaRPr lang="ru-RU" altLang="en-US" sz="1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8226" name="Text Box 30">
                <a:extLst>
                  <a:ext uri="{FF2B5EF4-FFF2-40B4-BE49-F238E27FC236}">
                    <a16:creationId xmlns:a16="http://schemas.microsoft.com/office/drawing/2014/main" id="{CCC1D7C7-194B-4064-8E8C-F0F8156D05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11413" y="2982913"/>
                <a:ext cx="360362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en-US" sz="1400" b="1">
                    <a:solidFill>
                      <a:srgbClr val="FF0000"/>
                    </a:solidFill>
                  </a:rPr>
                  <a:t>1</a:t>
                </a:r>
                <a:endParaRPr lang="ru-RU" altLang="en-US" sz="1400" b="1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213" name="Text Box 39">
              <a:extLst>
                <a:ext uri="{FF2B5EF4-FFF2-40B4-BE49-F238E27FC236}">
                  <a16:creationId xmlns:a16="http://schemas.microsoft.com/office/drawing/2014/main" id="{28A31FE0-8F47-4210-9777-E42F854E2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9338" y="3160713"/>
              <a:ext cx="3111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en-US" sz="1800" b="1">
                  <a:solidFill>
                    <a:srgbClr val="FF0000"/>
                  </a:solidFill>
                </a:rPr>
                <a:t>0</a:t>
              </a:r>
            </a:p>
          </p:txBody>
        </p:sp>
      </p:grpSp>
      <p:sp>
        <p:nvSpPr>
          <p:cNvPr id="38" name="Прямоугольная выноска 37">
            <a:extLst>
              <a:ext uri="{FF2B5EF4-FFF2-40B4-BE49-F238E27FC236}">
                <a16:creationId xmlns:a16="http://schemas.microsoft.com/office/drawing/2014/main" id="{5DE49A7C-50C3-47BF-8840-65DFB4D0EFD0}"/>
              </a:ext>
            </a:extLst>
          </p:cNvPr>
          <p:cNvSpPr/>
          <p:nvPr/>
        </p:nvSpPr>
        <p:spPr>
          <a:xfrm>
            <a:off x="3490913" y="1266825"/>
            <a:ext cx="1441450" cy="720725"/>
          </a:xfrm>
          <a:prstGeom prst="wedgeRectCallout">
            <a:avLst>
              <a:gd name="adj1" fmla="val -83514"/>
              <a:gd name="adj2" fmla="val 211021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ая выноска 38">
            <a:extLst>
              <a:ext uri="{FF2B5EF4-FFF2-40B4-BE49-F238E27FC236}">
                <a16:creationId xmlns:a16="http://schemas.microsoft.com/office/drawing/2014/main" id="{603F3CC6-292A-491E-BEC1-2749952D1F86}"/>
              </a:ext>
            </a:extLst>
          </p:cNvPr>
          <p:cNvSpPr/>
          <p:nvPr/>
        </p:nvSpPr>
        <p:spPr>
          <a:xfrm>
            <a:off x="247650" y="546100"/>
            <a:ext cx="1801813" cy="720725"/>
          </a:xfrm>
          <a:prstGeom prst="wedgeRectCallout">
            <a:avLst>
              <a:gd name="adj1" fmla="val 75127"/>
              <a:gd name="adj2" fmla="val 215552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4" name="TextBox 39">
            <a:extLst>
              <a:ext uri="{FF2B5EF4-FFF2-40B4-BE49-F238E27FC236}">
                <a16:creationId xmlns:a16="http://schemas.microsoft.com/office/drawing/2014/main" id="{78F5611A-C27F-4587-9ACA-86D1C13D2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546100"/>
            <a:ext cx="1801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70C0"/>
                </a:solidFill>
              </a:rPr>
              <a:t>Ось ординат</a:t>
            </a:r>
          </a:p>
        </p:txBody>
      </p:sp>
      <p:sp>
        <p:nvSpPr>
          <p:cNvPr id="42" name="Прямоугольная выноска 41">
            <a:extLst>
              <a:ext uri="{FF2B5EF4-FFF2-40B4-BE49-F238E27FC236}">
                <a16:creationId xmlns:a16="http://schemas.microsoft.com/office/drawing/2014/main" id="{2747D36B-D4C0-417E-84C5-28EB33E5D284}"/>
              </a:ext>
            </a:extLst>
          </p:cNvPr>
          <p:cNvSpPr/>
          <p:nvPr/>
        </p:nvSpPr>
        <p:spPr>
          <a:xfrm rot="11696784">
            <a:off x="68263" y="3962400"/>
            <a:ext cx="1441450" cy="720725"/>
          </a:xfrm>
          <a:prstGeom prst="wedgeRectCallout">
            <a:avLst>
              <a:gd name="adj1" fmla="val -83514"/>
              <a:gd name="adj2" fmla="val 211021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6" name="TextBox 42">
            <a:extLst>
              <a:ext uri="{FF2B5EF4-FFF2-40B4-BE49-F238E27FC236}">
                <a16:creationId xmlns:a16="http://schemas.microsoft.com/office/drawing/2014/main" id="{336DBB98-09B5-4622-8F6A-875F4D7B0CDB}"/>
              </a:ext>
            </a:extLst>
          </p:cNvPr>
          <p:cNvSpPr txBox="1">
            <a:spLocks noChangeArrowheads="1"/>
          </p:cNvSpPr>
          <p:nvPr/>
        </p:nvSpPr>
        <p:spPr bwMode="auto">
          <a:xfrm rot="1128688">
            <a:off x="244475" y="4049713"/>
            <a:ext cx="1279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70C0"/>
                </a:solidFill>
              </a:rPr>
              <a:t>Начало координат</a:t>
            </a:r>
          </a:p>
        </p:txBody>
      </p:sp>
      <p:sp>
        <p:nvSpPr>
          <p:cNvPr id="6157" name="TextBox 43">
            <a:extLst>
              <a:ext uri="{FF2B5EF4-FFF2-40B4-BE49-F238E27FC236}">
                <a16:creationId xmlns:a16="http://schemas.microsoft.com/office/drawing/2014/main" id="{E70BBFE4-FDAE-419E-9FA0-E0CC995A7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1268413"/>
            <a:ext cx="1441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>
                <a:solidFill>
                  <a:srgbClr val="0070C0"/>
                </a:solidFill>
              </a:rPr>
              <a:t>Ось абсцисс</a:t>
            </a:r>
          </a:p>
        </p:txBody>
      </p:sp>
      <p:sp>
        <p:nvSpPr>
          <p:cNvPr id="6158" name="TextBox 44">
            <a:extLst>
              <a:ext uri="{FF2B5EF4-FFF2-40B4-BE49-F238E27FC236}">
                <a16:creationId xmlns:a16="http://schemas.microsoft.com/office/drawing/2014/main" id="{BB428238-8A8D-436B-A40F-60FB332B7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75" y="2347913"/>
            <a:ext cx="384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altLang="en-US" sz="2000" b="1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9" name="TextBox 46">
            <a:extLst>
              <a:ext uri="{FF2B5EF4-FFF2-40B4-BE49-F238E27FC236}">
                <a16:creationId xmlns:a16="http://schemas.microsoft.com/office/drawing/2014/main" id="{748C5316-CF49-4215-B266-6377AC7BB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75" y="5230813"/>
            <a:ext cx="454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ru-RU" altLang="en-US" sz="1800" b="1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60" name="TextBox 47">
            <a:extLst>
              <a:ext uri="{FF2B5EF4-FFF2-40B4-BE49-F238E27FC236}">
                <a16:creationId xmlns:a16="http://schemas.microsoft.com/office/drawing/2014/main" id="{85BF4CD5-8E22-4F6B-8823-7E10395C8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5229225"/>
            <a:ext cx="43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00B4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endParaRPr lang="ru-RU" altLang="en-US" sz="1800" b="1">
              <a:solidFill>
                <a:srgbClr val="00B4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61" name="TextBox 48">
            <a:extLst>
              <a:ext uri="{FF2B5EF4-FFF2-40B4-BE49-F238E27FC236}">
                <a16:creationId xmlns:a16="http://schemas.microsoft.com/office/drawing/2014/main" id="{E69ADC8F-5A50-4AEE-A00A-B5E1AC170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2347913"/>
            <a:ext cx="274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altLang="en-US" sz="1800" b="1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Управляющая кнопка: домой 48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4492B66-1308-49BA-B2EE-8B3A50E1D97B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94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94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44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88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38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2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952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2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52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6154" grpId="0"/>
      <p:bldP spid="42" grpId="0" animBg="1"/>
      <p:bldP spid="6156" grpId="0"/>
      <p:bldP spid="6157" grpId="0"/>
      <p:bldP spid="6158" grpId="0"/>
      <p:bldP spid="6159" grpId="0"/>
      <p:bldP spid="6160" grpId="0"/>
      <p:bldP spid="6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4">
            <a:extLst>
              <a:ext uri="{FF2B5EF4-FFF2-40B4-BE49-F238E27FC236}">
                <a16:creationId xmlns:a16="http://schemas.microsoft.com/office/drawing/2014/main" id="{C3B0378D-D208-44E5-975C-DD16D6BD95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9" name="Line 5">
            <a:extLst>
              <a:ext uri="{FF2B5EF4-FFF2-40B4-BE49-F238E27FC236}">
                <a16:creationId xmlns:a16="http://schemas.microsoft.com/office/drawing/2014/main" id="{8A78074A-4F99-48D1-BAB6-D2E0B85C00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0" name="Oval 6">
            <a:extLst>
              <a:ext uri="{FF2B5EF4-FFF2-40B4-BE49-F238E27FC236}">
                <a16:creationId xmlns:a16="http://schemas.microsoft.com/office/drawing/2014/main" id="{45AE6A32-D239-42A2-9E9D-DC646A31A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1" name="Oval 7">
            <a:extLst>
              <a:ext uri="{FF2B5EF4-FFF2-40B4-BE49-F238E27FC236}">
                <a16:creationId xmlns:a16="http://schemas.microsoft.com/office/drawing/2014/main" id="{BAA13F14-29B9-4FD8-83DB-9DA8553FC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2" name="Oval 8">
            <a:extLst>
              <a:ext uri="{FF2B5EF4-FFF2-40B4-BE49-F238E27FC236}">
                <a16:creationId xmlns:a16="http://schemas.microsoft.com/office/drawing/2014/main" id="{2BBD0437-7F72-4D7D-84C5-8E1E9580E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3" name="Oval 9">
            <a:extLst>
              <a:ext uri="{FF2B5EF4-FFF2-40B4-BE49-F238E27FC236}">
                <a16:creationId xmlns:a16="http://schemas.microsoft.com/office/drawing/2014/main" id="{E028053C-1A00-44E0-8E7B-096742B95E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4" name="Oval 10">
            <a:extLst>
              <a:ext uri="{FF2B5EF4-FFF2-40B4-BE49-F238E27FC236}">
                <a16:creationId xmlns:a16="http://schemas.microsoft.com/office/drawing/2014/main" id="{3B60797E-3107-4C2B-83AF-5AD417B8C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5" name="Oval 11">
            <a:extLst>
              <a:ext uri="{FF2B5EF4-FFF2-40B4-BE49-F238E27FC236}">
                <a16:creationId xmlns:a16="http://schemas.microsoft.com/office/drawing/2014/main" id="{E0BDC31D-6B72-4853-A8FE-3ACECE320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6" name="Oval 12">
            <a:extLst>
              <a:ext uri="{FF2B5EF4-FFF2-40B4-BE49-F238E27FC236}">
                <a16:creationId xmlns:a16="http://schemas.microsoft.com/office/drawing/2014/main" id="{DFD33E62-7463-410D-AB62-569C353FD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7" name="Oval 13">
            <a:extLst>
              <a:ext uri="{FF2B5EF4-FFF2-40B4-BE49-F238E27FC236}">
                <a16:creationId xmlns:a16="http://schemas.microsoft.com/office/drawing/2014/main" id="{7836EFF0-36A3-4621-BE28-F2D5AC103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8" name="Oval 14">
            <a:extLst>
              <a:ext uri="{FF2B5EF4-FFF2-40B4-BE49-F238E27FC236}">
                <a16:creationId xmlns:a16="http://schemas.microsoft.com/office/drawing/2014/main" id="{95419DCC-233B-46DF-943C-152C93556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29" name="Oval 15">
            <a:extLst>
              <a:ext uri="{FF2B5EF4-FFF2-40B4-BE49-F238E27FC236}">
                <a16:creationId xmlns:a16="http://schemas.microsoft.com/office/drawing/2014/main" id="{33BF6E89-F666-41C4-9557-A10C1A593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0" name="Oval 16">
            <a:extLst>
              <a:ext uri="{FF2B5EF4-FFF2-40B4-BE49-F238E27FC236}">
                <a16:creationId xmlns:a16="http://schemas.microsoft.com/office/drawing/2014/main" id="{114AFB53-FBE2-4235-A7D7-F4B251F52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1" name="Oval 17">
            <a:extLst>
              <a:ext uri="{FF2B5EF4-FFF2-40B4-BE49-F238E27FC236}">
                <a16:creationId xmlns:a16="http://schemas.microsoft.com/office/drawing/2014/main" id="{D32E770D-6A48-4768-9C80-5BDBE4D4B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2" name="Oval 18">
            <a:extLst>
              <a:ext uri="{FF2B5EF4-FFF2-40B4-BE49-F238E27FC236}">
                <a16:creationId xmlns:a16="http://schemas.microsoft.com/office/drawing/2014/main" id="{1D0972C0-01D3-4843-9CCC-CB99B8F96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3" name="Oval 19">
            <a:extLst>
              <a:ext uri="{FF2B5EF4-FFF2-40B4-BE49-F238E27FC236}">
                <a16:creationId xmlns:a16="http://schemas.microsoft.com/office/drawing/2014/main" id="{0AA1A801-08A9-4919-8146-8F04C9174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4" name="Oval 20">
            <a:extLst>
              <a:ext uri="{FF2B5EF4-FFF2-40B4-BE49-F238E27FC236}">
                <a16:creationId xmlns:a16="http://schemas.microsoft.com/office/drawing/2014/main" id="{5BBF99B2-8E54-4B89-9E1B-EBA653905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5" name="Oval 21">
            <a:extLst>
              <a:ext uri="{FF2B5EF4-FFF2-40B4-BE49-F238E27FC236}">
                <a16:creationId xmlns:a16="http://schemas.microsoft.com/office/drawing/2014/main" id="{9923F826-702D-415A-A12C-93F02C383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6" name="Oval 22">
            <a:extLst>
              <a:ext uri="{FF2B5EF4-FFF2-40B4-BE49-F238E27FC236}">
                <a16:creationId xmlns:a16="http://schemas.microsoft.com/office/drawing/2014/main" id="{B8DE5008-8B9F-4B32-9CA9-A3DF35431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7" name="Oval 23">
            <a:extLst>
              <a:ext uri="{FF2B5EF4-FFF2-40B4-BE49-F238E27FC236}">
                <a16:creationId xmlns:a16="http://schemas.microsoft.com/office/drawing/2014/main" id="{DFBC084C-527B-473F-90AA-F59F54535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8" name="Oval 24">
            <a:extLst>
              <a:ext uri="{FF2B5EF4-FFF2-40B4-BE49-F238E27FC236}">
                <a16:creationId xmlns:a16="http://schemas.microsoft.com/office/drawing/2014/main" id="{40483566-D43B-4841-A488-129D91F47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39" name="Oval 25">
            <a:extLst>
              <a:ext uri="{FF2B5EF4-FFF2-40B4-BE49-F238E27FC236}">
                <a16:creationId xmlns:a16="http://schemas.microsoft.com/office/drawing/2014/main" id="{8159B5A1-737F-4922-9F78-6BEF3E4AB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7192" name="Text Box 26">
            <a:extLst>
              <a:ext uri="{FF2B5EF4-FFF2-40B4-BE49-F238E27FC236}">
                <a16:creationId xmlns:a16="http://schemas.microsoft.com/office/drawing/2014/main" id="{43125342-F794-42F2-BE56-1A473ED25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521075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FF3300"/>
                </a:solidFill>
              </a:rPr>
              <a:t>-2</a:t>
            </a:r>
          </a:p>
        </p:txBody>
      </p:sp>
      <p:sp>
        <p:nvSpPr>
          <p:cNvPr id="7193" name="Text Box 27">
            <a:extLst>
              <a:ext uri="{FF2B5EF4-FFF2-40B4-BE49-F238E27FC236}">
                <a16:creationId xmlns:a16="http://schemas.microsoft.com/office/drawing/2014/main" id="{2DD6E270-B1DC-40CF-90BD-9DEA0DF48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0" y="17208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194" name="Line 28">
            <a:extLst>
              <a:ext uri="{FF2B5EF4-FFF2-40B4-BE49-F238E27FC236}">
                <a16:creationId xmlns:a16="http://schemas.microsoft.com/office/drawing/2014/main" id="{0B2CD09A-91F1-4CD0-AD3E-FC03F84F08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92275" y="1989138"/>
            <a:ext cx="0" cy="1439862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5" name="Line 29">
            <a:extLst>
              <a:ext uri="{FF2B5EF4-FFF2-40B4-BE49-F238E27FC236}">
                <a16:creationId xmlns:a16="http://schemas.microsoft.com/office/drawing/2014/main" id="{B8C95978-4C3A-468C-B451-1DD66B0220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2275" y="1989138"/>
            <a:ext cx="719138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4" name="Oval 30">
            <a:extLst>
              <a:ext uri="{FF2B5EF4-FFF2-40B4-BE49-F238E27FC236}">
                <a16:creationId xmlns:a16="http://schemas.microsoft.com/office/drawing/2014/main" id="{4D0BBDAB-D5B1-49F6-9E5F-6C1D005DB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9891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9245" name="Text Box 31">
            <a:extLst>
              <a:ext uri="{FF2B5EF4-FFF2-40B4-BE49-F238E27FC236}">
                <a16:creationId xmlns:a16="http://schemas.microsoft.com/office/drawing/2014/main" id="{516EAEFE-C3DA-4171-A426-0EDC08815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00"/>
                </a:solidFill>
              </a:rPr>
              <a:t>y</a:t>
            </a:r>
            <a:endParaRPr lang="ru-RU" altLang="en-US" sz="1800" b="1">
              <a:solidFill>
                <a:srgbClr val="FF0000"/>
              </a:solidFill>
            </a:endParaRPr>
          </a:p>
        </p:txBody>
      </p:sp>
      <p:sp>
        <p:nvSpPr>
          <p:cNvPr id="9246" name="Rectangle 32">
            <a:extLst>
              <a:ext uri="{FF2B5EF4-FFF2-40B4-BE49-F238E27FC236}">
                <a16:creationId xmlns:a16="http://schemas.microsoft.com/office/drawing/2014/main" id="{177DD1F6-F1FD-4C05-801A-6D65BDE31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9247" name="Text Box 33">
            <a:extLst>
              <a:ext uri="{FF2B5EF4-FFF2-40B4-BE49-F238E27FC236}">
                <a16:creationId xmlns:a16="http://schemas.microsoft.com/office/drawing/2014/main" id="{09B42460-D9C2-4C9A-A8E8-0242B6219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508500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7200" name="TextBox 31">
            <a:extLst>
              <a:ext uri="{FF2B5EF4-FFF2-40B4-BE49-F238E27FC236}">
                <a16:creationId xmlns:a16="http://schemas.microsoft.com/office/drawing/2014/main" id="{4A49B57A-8BA4-40A3-A488-193A97594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988" y="1268413"/>
            <a:ext cx="39306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400" b="1">
                <a:solidFill>
                  <a:srgbClr val="003366"/>
                </a:solidFill>
              </a:rPr>
              <a:t>Чтобы определить положение точки М на координатной плоскости, надо провести через нее прямые, перпендикулярные осям координат.</a:t>
            </a:r>
          </a:p>
        </p:txBody>
      </p:sp>
      <p:sp>
        <p:nvSpPr>
          <p:cNvPr id="7201" name="TextBox 32">
            <a:extLst>
              <a:ext uri="{FF2B5EF4-FFF2-40B4-BE49-F238E27FC236}">
                <a16:creationId xmlns:a16="http://schemas.microsoft.com/office/drawing/2014/main" id="{791EB20E-A447-445B-B3AD-5FA6CD3DA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988" y="2708275"/>
            <a:ext cx="39306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400" b="1">
                <a:solidFill>
                  <a:srgbClr val="003366"/>
                </a:solidFill>
              </a:rPr>
              <a:t>Точка пересечения с осью </a:t>
            </a:r>
            <a:r>
              <a:rPr lang="en-US" altLang="en-US" sz="1400" b="1">
                <a:solidFill>
                  <a:srgbClr val="003366"/>
                </a:solidFill>
              </a:rPr>
              <a:t>OX </a:t>
            </a:r>
            <a:r>
              <a:rPr lang="ru-RU" altLang="en-US" sz="1400" b="1">
                <a:solidFill>
                  <a:srgbClr val="003366"/>
                </a:solidFill>
              </a:rPr>
              <a:t>называется </a:t>
            </a:r>
            <a:r>
              <a:rPr lang="ru-RU" altLang="en-US" sz="1400" b="1">
                <a:solidFill>
                  <a:srgbClr val="FF0000"/>
                </a:solidFill>
              </a:rPr>
              <a:t>абсциссой</a:t>
            </a:r>
            <a:r>
              <a:rPr lang="ru-RU" altLang="en-US" sz="1400" b="1">
                <a:solidFill>
                  <a:srgbClr val="003366"/>
                </a:solidFill>
              </a:rPr>
              <a:t> точки М, а точка пересечения с осью </a:t>
            </a:r>
            <a:r>
              <a:rPr lang="en-US" altLang="en-US" sz="1400" b="1">
                <a:solidFill>
                  <a:srgbClr val="003366"/>
                </a:solidFill>
              </a:rPr>
              <a:t>OY </a:t>
            </a:r>
            <a:r>
              <a:rPr lang="ru-RU" altLang="en-US" sz="1400" b="1">
                <a:solidFill>
                  <a:srgbClr val="FF0000"/>
                </a:solidFill>
              </a:rPr>
              <a:t>ординатой</a:t>
            </a:r>
            <a:r>
              <a:rPr lang="ru-RU" altLang="en-US" sz="1400" b="1">
                <a:solidFill>
                  <a:srgbClr val="003366"/>
                </a:solidFill>
              </a:rPr>
              <a:t>.</a:t>
            </a:r>
          </a:p>
          <a:p>
            <a:pPr eaLnBrk="1" hangingPunct="1"/>
            <a:r>
              <a:rPr lang="ru-RU" altLang="en-US" sz="1400" b="1">
                <a:solidFill>
                  <a:srgbClr val="003366"/>
                </a:solidFill>
              </a:rPr>
              <a:t>Абсциссу и ординату называют </a:t>
            </a:r>
            <a:r>
              <a:rPr lang="ru-RU" altLang="en-US" sz="1400" b="1">
                <a:solidFill>
                  <a:srgbClr val="FF0000"/>
                </a:solidFill>
              </a:rPr>
              <a:t>координатами </a:t>
            </a:r>
            <a:r>
              <a:rPr lang="ru-RU" altLang="en-US" sz="1400" b="1">
                <a:solidFill>
                  <a:srgbClr val="003366"/>
                </a:solidFill>
              </a:rPr>
              <a:t> точки М.</a:t>
            </a:r>
          </a:p>
        </p:txBody>
      </p:sp>
      <p:sp>
        <p:nvSpPr>
          <p:cNvPr id="7202" name="TextBox 34">
            <a:extLst>
              <a:ext uri="{FF2B5EF4-FFF2-40B4-BE49-F238E27FC236}">
                <a16:creationId xmlns:a16="http://schemas.microsoft.com/office/drawing/2014/main" id="{6D76FE77-5955-4768-8386-A6BC429BB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4508500"/>
            <a:ext cx="39639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400" b="1">
                <a:solidFill>
                  <a:srgbClr val="003366"/>
                </a:solidFill>
              </a:rPr>
              <a:t>Обозначение:  </a:t>
            </a:r>
            <a:r>
              <a:rPr lang="ru-RU" altLang="en-US" sz="1400" b="1">
                <a:solidFill>
                  <a:srgbClr val="FF0000"/>
                </a:solidFill>
              </a:rPr>
              <a:t>М(-2;4)</a:t>
            </a:r>
          </a:p>
          <a:p>
            <a:pPr eaLnBrk="1" hangingPunct="1"/>
            <a:r>
              <a:rPr lang="ru-RU" altLang="en-US" sz="1400" b="1">
                <a:solidFill>
                  <a:srgbClr val="003366"/>
                </a:solidFill>
              </a:rPr>
              <a:t>В общем виде: </a:t>
            </a:r>
            <a:r>
              <a:rPr lang="ru-RU" altLang="en-US" sz="1400" b="1">
                <a:solidFill>
                  <a:srgbClr val="FF0000"/>
                </a:solidFill>
              </a:rPr>
              <a:t>М(</a:t>
            </a:r>
            <a:r>
              <a:rPr lang="en-US" altLang="en-US" sz="1400" b="1">
                <a:solidFill>
                  <a:srgbClr val="FF0000"/>
                </a:solidFill>
              </a:rPr>
              <a:t>x</a:t>
            </a:r>
            <a:r>
              <a:rPr lang="ru-RU" altLang="en-US" sz="1400" b="1">
                <a:solidFill>
                  <a:srgbClr val="FF0000"/>
                </a:solidFill>
              </a:rPr>
              <a:t>;</a:t>
            </a:r>
            <a:r>
              <a:rPr lang="en-US" altLang="en-US" sz="1400" b="1">
                <a:solidFill>
                  <a:srgbClr val="FF0000"/>
                </a:solidFill>
              </a:rPr>
              <a:t>y</a:t>
            </a:r>
            <a:r>
              <a:rPr lang="ru-RU" altLang="en-US" sz="1400" b="1">
                <a:solidFill>
                  <a:srgbClr val="FF0000"/>
                </a:solidFill>
              </a:rPr>
              <a:t>)</a:t>
            </a:r>
            <a:r>
              <a:rPr lang="ru-RU" altLang="en-US" sz="1400" b="1">
                <a:solidFill>
                  <a:srgbClr val="003366"/>
                </a:solidFill>
              </a:rPr>
              <a:t>, где </a:t>
            </a:r>
            <a:r>
              <a:rPr lang="en-US" altLang="en-US" sz="1400" b="1">
                <a:solidFill>
                  <a:srgbClr val="003366"/>
                </a:solidFill>
              </a:rPr>
              <a:t>x-</a:t>
            </a:r>
            <a:r>
              <a:rPr lang="ru-RU" altLang="en-US" sz="1400" b="1">
                <a:solidFill>
                  <a:srgbClr val="003366"/>
                </a:solidFill>
              </a:rPr>
              <a:t>абсцисса, </a:t>
            </a:r>
            <a:r>
              <a:rPr lang="en-US" altLang="en-US" sz="1400" b="1">
                <a:solidFill>
                  <a:srgbClr val="003366"/>
                </a:solidFill>
              </a:rPr>
              <a:t>y</a:t>
            </a:r>
            <a:r>
              <a:rPr lang="ru-RU" altLang="en-US" sz="1400" b="1">
                <a:solidFill>
                  <a:srgbClr val="003366"/>
                </a:solidFill>
              </a:rPr>
              <a:t>-ордината точки</a:t>
            </a:r>
          </a:p>
        </p:txBody>
      </p:sp>
      <p:sp>
        <p:nvSpPr>
          <p:cNvPr id="9251" name="TextBox 35">
            <a:extLst>
              <a:ext uri="{FF2B5EF4-FFF2-40B4-BE49-F238E27FC236}">
                <a16:creationId xmlns:a16="http://schemas.microsoft.com/office/drawing/2014/main" id="{45284361-3A1E-48B2-8893-08D9FF8B6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8738" y="1627188"/>
            <a:ext cx="441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400" b="1">
                <a:solidFill>
                  <a:srgbClr val="FF0066"/>
                </a:solidFill>
              </a:rPr>
              <a:t>М</a:t>
            </a:r>
          </a:p>
        </p:txBody>
      </p:sp>
      <p:sp>
        <p:nvSpPr>
          <p:cNvPr id="9252" name="Text Box 37">
            <a:extLst>
              <a:ext uri="{FF2B5EF4-FFF2-40B4-BE49-F238E27FC236}">
                <a16:creationId xmlns:a16="http://schemas.microsoft.com/office/drawing/2014/main" id="{2A739D6D-03D5-46B6-AB03-39DB39ABC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051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9253" name="Text Box 38">
            <a:extLst>
              <a:ext uri="{FF2B5EF4-FFF2-40B4-BE49-F238E27FC236}">
                <a16:creationId xmlns:a16="http://schemas.microsoft.com/office/drawing/2014/main" id="{BF5F9AA0-29AA-4307-8CA8-F34B66E02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068638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0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254" name="Text Box 39">
            <a:extLst>
              <a:ext uri="{FF2B5EF4-FFF2-40B4-BE49-F238E27FC236}">
                <a16:creationId xmlns:a16="http://schemas.microsoft.com/office/drawing/2014/main" id="{4D1C1D0D-B5DB-473C-93B6-1CA01A9A1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549275"/>
            <a:ext cx="4321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2400" b="1">
                <a:solidFill>
                  <a:srgbClr val="006666"/>
                </a:solidFill>
              </a:rPr>
              <a:t>Координаты точки</a:t>
            </a:r>
          </a:p>
        </p:txBody>
      </p:sp>
      <p:sp>
        <p:nvSpPr>
          <p:cNvPr id="40" name="Управляющая кнопка: домой 39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13DAA48-63C6-4D4E-A9B1-C26E68063902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7193" grpId="0"/>
      <p:bldP spid="7200" grpId="0"/>
      <p:bldP spid="7201" grpId="0"/>
      <p:bldP spid="72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4">
            <a:extLst>
              <a:ext uri="{FF2B5EF4-FFF2-40B4-BE49-F238E27FC236}">
                <a16:creationId xmlns:a16="http://schemas.microsoft.com/office/drawing/2014/main" id="{7E98FD8E-02D6-467D-B1A7-5063AF5F65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1413" y="1268413"/>
            <a:ext cx="0" cy="43211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3" name="Line 5">
            <a:extLst>
              <a:ext uri="{FF2B5EF4-FFF2-40B4-BE49-F238E27FC236}">
                <a16:creationId xmlns:a16="http://schemas.microsoft.com/office/drawing/2014/main" id="{EDFD05A2-F160-4287-9A9B-8855438C558B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825" y="3429000"/>
            <a:ext cx="43211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4" name="Oval 9">
            <a:extLst>
              <a:ext uri="{FF2B5EF4-FFF2-40B4-BE49-F238E27FC236}">
                <a16:creationId xmlns:a16="http://schemas.microsoft.com/office/drawing/2014/main" id="{178E21C4-347F-48F4-A3ED-2420EF36B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45" name="Oval 10">
            <a:extLst>
              <a:ext uri="{FF2B5EF4-FFF2-40B4-BE49-F238E27FC236}">
                <a16:creationId xmlns:a16="http://schemas.microsoft.com/office/drawing/2014/main" id="{A73F1364-42C6-463D-89F0-387484A3B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8688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46" name="Oval 11">
            <a:extLst>
              <a:ext uri="{FF2B5EF4-FFF2-40B4-BE49-F238E27FC236}">
                <a16:creationId xmlns:a16="http://schemas.microsoft.com/office/drawing/2014/main" id="{0534B32A-5A50-44A7-8B0C-10024EED3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2292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47" name="Oval 12">
            <a:extLst>
              <a:ext uri="{FF2B5EF4-FFF2-40B4-BE49-F238E27FC236}">
                <a16:creationId xmlns:a16="http://schemas.microsoft.com/office/drawing/2014/main" id="{508F42E8-EFE0-4141-A1B3-0D2B26D4C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0686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48" name="Oval 13">
            <a:extLst>
              <a:ext uri="{FF2B5EF4-FFF2-40B4-BE49-F238E27FC236}">
                <a16:creationId xmlns:a16="http://schemas.microsoft.com/office/drawing/2014/main" id="{916D7ABF-F0DF-430F-B27A-1C76CF805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7082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49" name="Oval 14">
            <a:extLst>
              <a:ext uri="{FF2B5EF4-FFF2-40B4-BE49-F238E27FC236}">
                <a16:creationId xmlns:a16="http://schemas.microsoft.com/office/drawing/2014/main" id="{AAF53E85-BE3E-4DB0-A6B6-496A374EF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9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0" name="Oval 15">
            <a:extLst>
              <a:ext uri="{FF2B5EF4-FFF2-40B4-BE49-F238E27FC236}">
                <a16:creationId xmlns:a16="http://schemas.microsoft.com/office/drawing/2014/main" id="{6C2741E0-AC1F-484E-BB9D-0F43AC0E5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989138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1" name="Oval 16">
            <a:extLst>
              <a:ext uri="{FF2B5EF4-FFF2-40B4-BE49-F238E27FC236}">
                <a16:creationId xmlns:a16="http://schemas.microsoft.com/office/drawing/2014/main" id="{05DBC2CE-6988-4A9D-B5B7-30E3700F8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89363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2" name="Oval 17">
            <a:extLst>
              <a:ext uri="{FF2B5EF4-FFF2-40B4-BE49-F238E27FC236}">
                <a16:creationId xmlns:a16="http://schemas.microsoft.com/office/drawing/2014/main" id="{1C5BBB75-D8DF-45D9-AB7D-5BBC561DF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3" name="Oval 18">
            <a:extLst>
              <a:ext uri="{FF2B5EF4-FFF2-40B4-BE49-F238E27FC236}">
                <a16:creationId xmlns:a16="http://schemas.microsoft.com/office/drawing/2014/main" id="{B3F4CFE3-FE4A-4C9F-B00A-C1FB5BD14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4" name="Oval 19">
            <a:extLst>
              <a:ext uri="{FF2B5EF4-FFF2-40B4-BE49-F238E27FC236}">
                <a16:creationId xmlns:a16="http://schemas.microsoft.com/office/drawing/2014/main" id="{7F851EC7-B026-4E4D-8E7C-E6ED8776E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5" name="Oval 20">
            <a:extLst>
              <a:ext uri="{FF2B5EF4-FFF2-40B4-BE49-F238E27FC236}">
                <a16:creationId xmlns:a16="http://schemas.microsoft.com/office/drawing/2014/main" id="{976884C9-4428-46A3-A05F-7105E927F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6" name="Oval 21">
            <a:extLst>
              <a:ext uri="{FF2B5EF4-FFF2-40B4-BE49-F238E27FC236}">
                <a16:creationId xmlns:a16="http://schemas.microsoft.com/office/drawing/2014/main" id="{E5082F90-87D4-4058-904D-BE1D0D1F9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5085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7" name="Oval 22">
            <a:extLst>
              <a:ext uri="{FF2B5EF4-FFF2-40B4-BE49-F238E27FC236}">
                <a16:creationId xmlns:a16="http://schemas.microsoft.com/office/drawing/2014/main" id="{88B6CB7D-9B5D-492D-8415-609C3E7F3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8" name="Oval 23">
            <a:extLst>
              <a:ext uri="{FF2B5EF4-FFF2-40B4-BE49-F238E27FC236}">
                <a16:creationId xmlns:a16="http://schemas.microsoft.com/office/drawing/2014/main" id="{25AC2FF5-ED89-400F-85A7-891EE24CA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429000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59" name="Oval 25">
            <a:extLst>
              <a:ext uri="{FF2B5EF4-FFF2-40B4-BE49-F238E27FC236}">
                <a16:creationId xmlns:a16="http://schemas.microsoft.com/office/drawing/2014/main" id="{3B7A0A46-EE72-4685-B94B-ABC6A4F6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414972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0" name="Oval 26">
            <a:extLst>
              <a:ext uri="{FF2B5EF4-FFF2-40B4-BE49-F238E27FC236}">
                <a16:creationId xmlns:a16="http://schemas.microsoft.com/office/drawing/2014/main" id="{676949AD-6982-4EB3-8239-3CE8336BA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1" name="Oval 27">
            <a:extLst>
              <a:ext uri="{FF2B5EF4-FFF2-40B4-BE49-F238E27FC236}">
                <a16:creationId xmlns:a16="http://schemas.microsoft.com/office/drawing/2014/main" id="{4B0B2824-9429-414F-A0D6-19CE17CDE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1628775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2" name="Oval 28">
            <a:extLst>
              <a:ext uri="{FF2B5EF4-FFF2-40B4-BE49-F238E27FC236}">
                <a16:creationId xmlns:a16="http://schemas.microsoft.com/office/drawing/2014/main" id="{72A69291-9046-4B6E-8C49-00F912BD6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3" name="Oval 29">
            <a:extLst>
              <a:ext uri="{FF2B5EF4-FFF2-40B4-BE49-F238E27FC236}">
                <a16:creationId xmlns:a16="http://schemas.microsoft.com/office/drawing/2014/main" id="{F66E3937-D174-4739-9543-1C8A3E6AF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429000"/>
            <a:ext cx="71437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4" name="Oval 32">
            <a:extLst>
              <a:ext uri="{FF2B5EF4-FFF2-40B4-BE49-F238E27FC236}">
                <a16:creationId xmlns:a16="http://schemas.microsoft.com/office/drawing/2014/main" id="{109F0152-EC11-41AC-A86E-A453966C9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429000"/>
            <a:ext cx="107950" cy="1079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8217" name="Oval 33">
            <a:extLst>
              <a:ext uri="{FF2B5EF4-FFF2-40B4-BE49-F238E27FC236}">
                <a16:creationId xmlns:a16="http://schemas.microsoft.com/office/drawing/2014/main" id="{8DA35A70-C7C9-41E0-AECF-9876323EA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3495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400"/>
          </a:p>
        </p:txBody>
      </p:sp>
      <p:sp>
        <p:nvSpPr>
          <p:cNvPr id="10266" name="Text Box 39">
            <a:extLst>
              <a:ext uri="{FF2B5EF4-FFF2-40B4-BE49-F238E27FC236}">
                <a16:creationId xmlns:a16="http://schemas.microsoft.com/office/drawing/2014/main" id="{F1166536-7012-469E-B65C-13FF98551B7C}"/>
              </a:ext>
            </a:extLst>
          </p:cNvPr>
          <p:cNvSpPr txBox="1">
            <a:spLocks noChangeArrowheads="1"/>
          </p:cNvSpPr>
          <p:nvPr/>
        </p:nvSpPr>
        <p:spPr bwMode="auto">
          <a:xfrm flipV="1">
            <a:off x="2411413" y="3068638"/>
            <a:ext cx="3603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800"/>
          </a:p>
        </p:txBody>
      </p:sp>
      <p:sp>
        <p:nvSpPr>
          <p:cNvPr id="10267" name="Text Box 42">
            <a:extLst>
              <a:ext uri="{FF2B5EF4-FFF2-40B4-BE49-F238E27FC236}">
                <a16:creationId xmlns:a16="http://schemas.microsoft.com/office/drawing/2014/main" id="{D28686FE-31A8-4056-8CF4-E1CCA8FEE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9080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00"/>
                </a:solidFill>
              </a:rPr>
              <a:t>y</a:t>
            </a:r>
            <a:endParaRPr lang="ru-RU" altLang="en-US" sz="1800" b="1">
              <a:solidFill>
                <a:srgbClr val="FF0000"/>
              </a:solidFill>
            </a:endParaRPr>
          </a:p>
        </p:txBody>
      </p:sp>
      <p:sp>
        <p:nvSpPr>
          <p:cNvPr id="10268" name="Text Box 43">
            <a:extLst>
              <a:ext uri="{FF2B5EF4-FFF2-40B4-BE49-F238E27FC236}">
                <a16:creationId xmlns:a16="http://schemas.microsoft.com/office/drawing/2014/main" id="{E2A75C8F-6A16-4E2D-84B9-BF7DE5613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29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</a:rPr>
              <a:t>x</a:t>
            </a:r>
            <a:endParaRPr lang="ru-RU" altLang="en-US" sz="2400" b="1">
              <a:solidFill>
                <a:srgbClr val="FF0000"/>
              </a:solidFill>
            </a:endParaRPr>
          </a:p>
        </p:txBody>
      </p:sp>
      <p:sp>
        <p:nvSpPr>
          <p:cNvPr id="10269" name="Text Box 44">
            <a:extLst>
              <a:ext uri="{FF2B5EF4-FFF2-40B4-BE49-F238E27FC236}">
                <a16:creationId xmlns:a16="http://schemas.microsoft.com/office/drawing/2014/main" id="{8EA36E8D-C415-4497-9080-B74DFA8B9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3068638"/>
            <a:ext cx="35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0033CC"/>
                </a:solidFill>
              </a:rPr>
              <a:t>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0270" name="Text Box 46">
            <a:extLst>
              <a:ext uri="{FF2B5EF4-FFF2-40B4-BE49-F238E27FC236}">
                <a16:creationId xmlns:a16="http://schemas.microsoft.com/office/drawing/2014/main" id="{214DFFC5-0D9C-408E-8C96-38781E123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975" y="3571875"/>
            <a:ext cx="341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0033CC"/>
                </a:solidFill>
              </a:rPr>
              <a:t>-1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0271" name="Text Box 48">
            <a:extLst>
              <a:ext uri="{FF2B5EF4-FFF2-40B4-BE49-F238E27FC236}">
                <a16:creationId xmlns:a16="http://schemas.microsoft.com/office/drawing/2014/main" id="{29DD7901-FA5D-40E5-849B-EE550D85C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29000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10272" name="Text Box 49">
            <a:extLst>
              <a:ext uri="{FF2B5EF4-FFF2-40B4-BE49-F238E27FC236}">
                <a16:creationId xmlns:a16="http://schemas.microsoft.com/office/drawing/2014/main" id="{7514D449-62CA-4950-8984-4D9A2F822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29000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10273" name="Text Box 50">
            <a:extLst>
              <a:ext uri="{FF2B5EF4-FFF2-40B4-BE49-F238E27FC236}">
                <a16:creationId xmlns:a16="http://schemas.microsoft.com/office/drawing/2014/main" id="{B81DD1F3-F5F5-4A44-8934-E51FE232C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789363"/>
            <a:ext cx="360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0033CC"/>
                </a:solidFill>
              </a:rPr>
              <a:t>-1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0274" name="Text Box 52">
            <a:extLst>
              <a:ext uri="{FF2B5EF4-FFF2-40B4-BE49-F238E27FC236}">
                <a16:creationId xmlns:a16="http://schemas.microsoft.com/office/drawing/2014/main" id="{CC82F6FC-1FBC-4C2B-89F7-F2385FDB5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429000"/>
            <a:ext cx="3603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400" b="1">
                <a:solidFill>
                  <a:srgbClr val="0033CC"/>
                </a:solidFill>
              </a:rPr>
              <a:t>1</a:t>
            </a:r>
            <a:endParaRPr lang="ru-RU" altLang="en-US" sz="1400" b="1">
              <a:solidFill>
                <a:srgbClr val="0033CC"/>
              </a:solidFill>
            </a:endParaRPr>
          </a:p>
        </p:txBody>
      </p:sp>
      <p:sp>
        <p:nvSpPr>
          <p:cNvPr id="10275" name="Text Box 53">
            <a:extLst>
              <a:ext uri="{FF2B5EF4-FFF2-40B4-BE49-F238E27FC236}">
                <a16:creationId xmlns:a16="http://schemas.microsoft.com/office/drawing/2014/main" id="{39664536-E553-4616-BA51-587795D50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200" y="35210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10276" name="Text Box 54">
            <a:extLst>
              <a:ext uri="{FF2B5EF4-FFF2-40B4-BE49-F238E27FC236}">
                <a16:creationId xmlns:a16="http://schemas.microsoft.com/office/drawing/2014/main" id="{DF74B5C2-DC3F-4C9B-B1B5-6CD49042C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989138"/>
            <a:ext cx="296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8229" name="Line 59">
            <a:extLst>
              <a:ext uri="{FF2B5EF4-FFF2-40B4-BE49-F238E27FC236}">
                <a16:creationId xmlns:a16="http://schemas.microsoft.com/office/drawing/2014/main" id="{C6881B61-4943-43C8-844B-A45ECBC07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2349500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0" name="Line 60">
            <a:extLst>
              <a:ext uri="{FF2B5EF4-FFF2-40B4-BE49-F238E27FC236}">
                <a16:creationId xmlns:a16="http://schemas.microsoft.com/office/drawing/2014/main" id="{6C405E31-E538-409F-B1B3-8F116F1C04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2349500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9" name="TextBox 38">
            <a:extLst>
              <a:ext uri="{FF2B5EF4-FFF2-40B4-BE49-F238E27FC236}">
                <a16:creationId xmlns:a16="http://schemas.microsoft.com/office/drawing/2014/main" id="{1FE87A3F-D089-4E64-84B6-DEA01A34B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549275"/>
            <a:ext cx="432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006666"/>
                </a:solidFill>
              </a:rPr>
              <a:t>Построение точек</a:t>
            </a:r>
          </a:p>
        </p:txBody>
      </p:sp>
      <p:sp>
        <p:nvSpPr>
          <p:cNvPr id="10280" name="TextBox 40">
            <a:extLst>
              <a:ext uri="{FF2B5EF4-FFF2-40B4-BE49-F238E27FC236}">
                <a16:creationId xmlns:a16="http://schemas.microsoft.com/office/drawing/2014/main" id="{2BC22C5C-B5E1-41C0-AC78-B2390FCC0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1989138"/>
            <a:ext cx="2522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solidFill>
                  <a:srgbClr val="FF0000"/>
                </a:solidFill>
              </a:rPr>
              <a:t>Первый способ</a:t>
            </a:r>
          </a:p>
        </p:txBody>
      </p:sp>
      <p:sp>
        <p:nvSpPr>
          <p:cNvPr id="10281" name="TextBox 41">
            <a:extLst>
              <a:ext uri="{FF2B5EF4-FFF2-40B4-BE49-F238E27FC236}">
                <a16:creationId xmlns:a16="http://schemas.microsoft.com/office/drawing/2014/main" id="{D2F26C66-EA86-4BDE-9827-539F0034F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2708275"/>
            <a:ext cx="36036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1800" b="1">
                <a:solidFill>
                  <a:srgbClr val="003366"/>
                </a:solidFill>
              </a:rPr>
              <a:t>Через абсциссу 4 и ординату 3 провести  прямые, перпендикулярные осям, и найти точку пересечения этих прямых</a:t>
            </a:r>
          </a:p>
        </p:txBody>
      </p:sp>
      <p:sp>
        <p:nvSpPr>
          <p:cNvPr id="8234" name="TextBox 41">
            <a:extLst>
              <a:ext uri="{FF2B5EF4-FFF2-40B4-BE49-F238E27FC236}">
                <a16:creationId xmlns:a16="http://schemas.microsoft.com/office/drawing/2014/main" id="{685FE0ED-BC22-4EB8-88EC-38A84BE10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1627188"/>
            <a:ext cx="415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FF0066"/>
                </a:solidFill>
              </a:rPr>
              <a:t>к</a:t>
            </a:r>
          </a:p>
        </p:txBody>
      </p:sp>
      <p:sp>
        <p:nvSpPr>
          <p:cNvPr id="10283" name="Text Box 44">
            <a:extLst>
              <a:ext uri="{FF2B5EF4-FFF2-40B4-BE49-F238E27FC236}">
                <a16:creationId xmlns:a16="http://schemas.microsoft.com/office/drawing/2014/main" id="{422B0038-B2F8-4048-AF7F-CFA31E39E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1268413"/>
            <a:ext cx="2519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1800" b="1">
                <a:solidFill>
                  <a:srgbClr val="003366"/>
                </a:solidFill>
              </a:rPr>
              <a:t>Построить К(4;3)</a:t>
            </a:r>
          </a:p>
        </p:txBody>
      </p:sp>
      <p:sp>
        <p:nvSpPr>
          <p:cNvPr id="45" name="Управляющая кнопка: домой 4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B49593A6-7F85-4B55-B369-F16420244816}"/>
              </a:ext>
            </a:extLst>
          </p:cNvPr>
          <p:cNvSpPr/>
          <p:nvPr/>
        </p:nvSpPr>
        <p:spPr>
          <a:xfrm>
            <a:off x="8175625" y="6153150"/>
            <a:ext cx="484188" cy="519113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5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 animBg="1"/>
      <p:bldP spid="823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1060</Words>
  <Application>Microsoft Office PowerPoint</Application>
  <PresentationFormat>Экран (4:3)</PresentationFormat>
  <Paragraphs>223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Константин Андреюк</cp:lastModifiedBy>
  <cp:revision>63</cp:revision>
  <dcterms:created xsi:type="dcterms:W3CDTF">2008-04-13T09:09:30Z</dcterms:created>
  <dcterms:modified xsi:type="dcterms:W3CDTF">2019-10-13T10:10:58Z</dcterms:modified>
</cp:coreProperties>
</file>