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91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188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855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83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59606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0586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1803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2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6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54927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55F3A57-6709-4A96-A918-D8AF5E39D960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7D86A2B-9B49-4B53-AF2B-46125F2135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9285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Театральная постановка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старшей группы №9 </a:t>
            </a:r>
            <a:br>
              <a:rPr lang="ru-RU" sz="3200" dirty="0" smtClean="0"/>
            </a:br>
            <a:r>
              <a:rPr lang="ru-RU" sz="3200" dirty="0" smtClean="0"/>
              <a:t>по </a:t>
            </a:r>
            <a:r>
              <a:rPr lang="ru-RU" sz="3200" dirty="0"/>
              <a:t>произведению С. Маршака «Сказка о глупом мышонке»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03.10.2018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№40»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5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31" y="286851"/>
            <a:ext cx="10428069" cy="6265113"/>
          </a:xfrm>
        </p:spPr>
      </p:pic>
    </p:spTree>
    <p:extLst>
      <p:ext uri="{BB962C8B-B14F-4D97-AF65-F5344CB8AC3E}">
        <p14:creationId xmlns:p14="http://schemas.microsoft.com/office/powerpoint/2010/main" val="336386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03" y="286603"/>
            <a:ext cx="10820087" cy="6155140"/>
          </a:xfrm>
        </p:spPr>
      </p:pic>
    </p:spTree>
    <p:extLst>
      <p:ext uri="{BB962C8B-B14F-4D97-AF65-F5344CB8AC3E}">
        <p14:creationId xmlns:p14="http://schemas.microsoft.com/office/powerpoint/2010/main" val="105208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17" y="252483"/>
            <a:ext cx="10768748" cy="5970896"/>
          </a:xfrm>
        </p:spPr>
      </p:pic>
    </p:spTree>
    <p:extLst>
      <p:ext uri="{BB962C8B-B14F-4D97-AF65-F5344CB8AC3E}">
        <p14:creationId xmlns:p14="http://schemas.microsoft.com/office/powerpoint/2010/main" val="402039472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11</TotalTime>
  <Words>10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Corbel</vt:lpstr>
      <vt:lpstr>Gill Sans MT</vt:lpstr>
      <vt:lpstr>Impact</vt:lpstr>
      <vt:lpstr>Times New Roman</vt:lpstr>
      <vt:lpstr>Badge</vt:lpstr>
      <vt:lpstr>Театральная постановка  старшей группы №9  по произведению С. Маршака «Сказка о глупом мышонке»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Театральная постановка  старшей группы №9  по произведению С. Маршака «Сказка о глупом мышонке»</dc:title>
  <dc:creator>User</dc:creator>
  <cp:lastModifiedBy>User</cp:lastModifiedBy>
  <cp:revision>2</cp:revision>
  <dcterms:created xsi:type="dcterms:W3CDTF">2019-10-13T07:17:42Z</dcterms:created>
  <dcterms:modified xsi:type="dcterms:W3CDTF">2019-10-13T07:28:59Z</dcterms:modified>
</cp:coreProperties>
</file>