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6;&#1084;&#1087;\Desktop\&#1086;&#1090;&#1082;&#1088;.%20&#1091;&#1088;&#1086;&#1082;%20&#1087;&#1080;&#1089;&#1100;&#1084;&#1086;\SHum_morya_-_Zvuki_zhivoj_prirody_(iPleer.fm)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письма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 Строчная буква м»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учитель начальных классов </a:t>
            </a:r>
            <a:r>
              <a:rPr lang="ru-RU" dirty="0" err="1" smtClean="0"/>
              <a:t>Мотвиенко</a:t>
            </a:r>
            <a:r>
              <a:rPr lang="ru-RU" dirty="0" smtClean="0"/>
              <a:t> И.Ю.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мп\Pictures\2018-10-17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"/>
            <a:ext cx="48965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Комп\Downloads\depositphotos_21009485-stock-illustration-kids-write-the-word-ma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35622"/>
            <a:ext cx="9144000" cy="4777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\Downloads\4849598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/>
          </a:bodyPr>
          <a:lstStyle/>
          <a:p>
            <a:r>
              <a:rPr lang="ru-RU" dirty="0" smtClean="0"/>
              <a:t>Море волнуется раз!</a:t>
            </a:r>
            <a:br>
              <a:rPr lang="ru-RU" dirty="0" smtClean="0"/>
            </a:br>
            <a:r>
              <a:rPr lang="ru-RU" dirty="0" smtClean="0"/>
              <a:t>Море волнуется два!</a:t>
            </a:r>
            <a:br>
              <a:rPr lang="ru-RU" dirty="0" smtClean="0"/>
            </a:br>
            <a:r>
              <a:rPr lang="ru-RU" dirty="0" smtClean="0"/>
              <a:t>Море волнуется три!</a:t>
            </a:r>
            <a:br>
              <a:rPr lang="ru-RU" dirty="0" smtClean="0"/>
            </a:br>
            <a:r>
              <a:rPr lang="ru-RU" dirty="0" smtClean="0"/>
              <a:t>Морская фигура замри!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SHum_morya_-_Zvuki_zhivoj_prirody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228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омп\Downloads\aa54737eb59b315ea12425fe25e5b2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7958"/>
            <a:ext cx="7488832" cy="6770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ru-RU" dirty="0" smtClean="0"/>
              <a:t>м</a:t>
            </a:r>
            <a:r>
              <a:rPr lang="en-US" dirty="0" smtClean="0"/>
              <a:t>’]                             [</a:t>
            </a:r>
            <a:r>
              <a:rPr lang="ru-RU" dirty="0" smtClean="0"/>
              <a:t>м</a:t>
            </a:r>
            <a:r>
              <a:rPr lang="en-US" dirty="0" smtClean="0"/>
              <a:t>]  </a:t>
            </a:r>
            <a:endParaRPr lang="ru-RU" dirty="0"/>
          </a:p>
        </p:txBody>
      </p:sp>
      <p:pic>
        <p:nvPicPr>
          <p:cNvPr id="3074" name="Picture 2" descr="C:\Users\Комп\Downloads\depositphotos_68544543-stock-illustration-cartoon-happy-jellyfis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3371245" cy="4525963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4592" y="2708920"/>
            <a:ext cx="5339408" cy="300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мп\Pictures\2018-10-17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"/>
            <a:ext cx="48965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омп\Downloads\j1_1_3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67" y="2060848"/>
            <a:ext cx="8820981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омп\Downloads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5812" cy="6536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96" y="596686"/>
            <a:ext cx="8932192" cy="595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омп\Desktop\пальчиковая гимнастика\IMG_0005_N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6024"/>
            <a:ext cx="5112568" cy="6639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19</Words>
  <Application>Microsoft Office PowerPoint</Application>
  <PresentationFormat>Экран (4:3)</PresentationFormat>
  <Paragraphs>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письма  « Строчная буква м»</vt:lpstr>
      <vt:lpstr>Море волнуется раз! Море волнуется два! Море волнуется три! Морская фигура замри! </vt:lpstr>
      <vt:lpstr>Слайд 3</vt:lpstr>
      <vt:lpstr>[м’]                             [м]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письма  « Строчная буква м»</dc:title>
  <dc:creator>Комп</dc:creator>
  <cp:lastModifiedBy>Комп</cp:lastModifiedBy>
  <cp:revision>26</cp:revision>
  <dcterms:created xsi:type="dcterms:W3CDTF">2018-10-16T16:14:23Z</dcterms:created>
  <dcterms:modified xsi:type="dcterms:W3CDTF">2018-10-17T19:25:13Z</dcterms:modified>
</cp:coreProperties>
</file>