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9DCFDFD-8D8F-405D-8AB3-7BE195425074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668DE66-E05A-48A8-87FC-38BBCF38C8E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78010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Светлый праздник-Пасха</a:t>
            </a:r>
            <a:endParaRPr lang="ru-RU" sz="54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174" y="2636912"/>
            <a:ext cx="4248472" cy="319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7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084168" cy="456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81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443673" cy="483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4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372200" cy="477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8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5940152" cy="445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7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064308" cy="454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47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99338"/>
            <a:ext cx="7056784" cy="529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4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660232" cy="4995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54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588224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8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628117" cy="42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6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6372200" cy="477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60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5940152" cy="445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5796136" cy="4347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1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</TotalTime>
  <Words>3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Главная</vt:lpstr>
      <vt:lpstr>Светлый праздник-Пасха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ё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праздник-Пасха</dc:title>
  <dc:creator>User</dc:creator>
  <cp:lastModifiedBy>User</cp:lastModifiedBy>
  <cp:revision>4</cp:revision>
  <dcterms:created xsi:type="dcterms:W3CDTF">2019-04-24T13:35:34Z</dcterms:created>
  <dcterms:modified xsi:type="dcterms:W3CDTF">2019-10-13T13:23:47Z</dcterms:modified>
</cp:coreProperties>
</file>