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8"/>
  </p:notesMasterIdLst>
  <p:sldIdLst>
    <p:sldId id="256" r:id="rId2"/>
    <p:sldId id="257" r:id="rId3"/>
    <p:sldId id="258" r:id="rId4"/>
    <p:sldId id="266" r:id="rId5"/>
    <p:sldId id="267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E9BFA-B831-4768-A2A8-6A72E453F65E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49D04-3932-4403-87DC-C3EA0C300D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418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614466" cy="165618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                   МКДОУ№35 «НЕПОСЕДЫ»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Куликова Лариса Викторовна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229200"/>
            <a:ext cx="7448872" cy="1872208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Сюжетно ролевая игра «Театр»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Подготовительная группа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4" name="Picture 2" descr="H:\логотип дс непоседы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92288" cy="1387892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132856"/>
            <a:ext cx="4369668" cy="2927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Функциональное назначение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Р</a:t>
            </a:r>
            <a:r>
              <a:rPr lang="ru-RU" dirty="0" smtClean="0"/>
              <a:t>асширять у детей представления о труде работников театра; развивать воображение, мышление, речь, умение совместно развертывать игру, </a:t>
            </a:r>
            <a:r>
              <a:rPr lang="ru-RU" i="1" dirty="0" smtClean="0"/>
              <a:t>принимать на себя роль и вести ее до конца, строить ролевое поведение;</a:t>
            </a:r>
            <a:r>
              <a:rPr lang="ru-RU" dirty="0" smtClean="0"/>
              <a:t> договариваться и обсуждать действия всех играющих; закреплять умение  использовать в игре различные атрибуты; воспитывать уважение  к людям труда,  доброжелательные отношения, готовность прийти на помощь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0742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0" i="1" dirty="0" smtClean="0">
                <a:solidFill>
                  <a:schemeClr val="bg1"/>
                </a:solidFill>
              </a:rPr>
              <a:t>ИГРОВЫЕ РОЛИ: </a:t>
            </a:r>
            <a:br>
              <a:rPr lang="ru-RU" sz="3100" b="0" i="1" dirty="0" smtClean="0">
                <a:solidFill>
                  <a:schemeClr val="bg1"/>
                </a:solidFill>
              </a:rPr>
            </a:br>
            <a:r>
              <a:rPr lang="ru-RU" sz="3100" b="0" i="1" dirty="0" smtClean="0">
                <a:solidFill>
                  <a:schemeClr val="bg1"/>
                </a:solidFill>
              </a:rPr>
              <a:t>водитель автобуса, кондуктор,  администратор театра, режиссер, артисты, зрители, кассир, билетер, гримёр, парикмахер, костюмер, художники-оформители, звукорежиссер, буфетчица</a:t>
            </a:r>
            <a:r>
              <a:rPr lang="ru-RU" sz="2700" b="0" i="1" dirty="0" smtClean="0">
                <a:solidFill>
                  <a:schemeClr val="bg1"/>
                </a:solidFill>
              </a:rPr>
              <a:t>.</a:t>
            </a:r>
            <a:r>
              <a:rPr lang="ru-RU" sz="1800" b="0" i="1" dirty="0" smtClean="0">
                <a:solidFill>
                  <a:schemeClr val="bg1"/>
                </a:solidFill>
              </a:rPr>
              <a:t/>
            </a:r>
            <a:br>
              <a:rPr lang="ru-RU" sz="1800" b="0" i="1" dirty="0" smtClean="0">
                <a:solidFill>
                  <a:schemeClr val="bg1"/>
                </a:solidFill>
              </a:rPr>
            </a:br>
            <a:r>
              <a:rPr lang="ru-RU" sz="1800" b="0" i="1" dirty="0" smtClean="0">
                <a:solidFill>
                  <a:schemeClr val="bg1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1646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200" dirty="0" smtClean="0"/>
              <a:t>                      </a:t>
            </a:r>
          </a:p>
          <a:p>
            <a:pPr lvl="0">
              <a:buNone/>
            </a:pPr>
            <a:r>
              <a:rPr lang="ru-RU" sz="2200" dirty="0" smtClean="0"/>
              <a:t>                                 </a:t>
            </a:r>
            <a:r>
              <a:rPr lang="ru-RU" i="1" dirty="0" smtClean="0"/>
              <a:t> ИГРОВЫЕ ДЕЙСТВИЯ:</a:t>
            </a:r>
            <a:r>
              <a:rPr lang="ru-RU" b="1" i="1" dirty="0" smtClean="0"/>
              <a:t> </a:t>
            </a:r>
          </a:p>
          <a:p>
            <a:pPr lvl="0">
              <a:buNone/>
            </a:pPr>
            <a:r>
              <a:rPr lang="ru-RU" b="1" i="1" dirty="0" smtClean="0"/>
              <a:t>     мотивация на игру; распределение ролей; поездка в театр; покупка билетов в кассе      театра; в гардеробе театра; вход в      зрительный зал; в зрительном зале; антракт;  окончание спектакля; возвращение в группу .</a:t>
            </a:r>
          </a:p>
          <a:p>
            <a:pPr>
              <a:buNone/>
            </a:pPr>
            <a:r>
              <a:rPr lang="ru-RU" b="1" i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24744"/>
          </a:xfrm>
        </p:spPr>
        <p:txBody>
          <a:bodyPr/>
          <a:lstStyle/>
          <a:p>
            <a:r>
              <a:rPr lang="ru-RU" dirty="0" smtClean="0"/>
              <a:t>Оборудование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>
            <a:normAutofit fontScale="62500" lnSpcReduction="20000"/>
          </a:bodyPr>
          <a:lstStyle/>
          <a:p>
            <a:r>
              <a:rPr lang="ru-RU" u="sng" dirty="0" smtClean="0">
                <a:solidFill>
                  <a:schemeClr val="bg1"/>
                </a:solidFill>
              </a:rPr>
              <a:t>Для водителя и кондуктора: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/>
              <a:t>Крупный строительный материал для строительства транспорта, стульчики, автобусные билеты, сумка кондуктора, руль, микрофон для объявления остановок,  предметы-заместители.</a:t>
            </a:r>
          </a:p>
          <a:p>
            <a:r>
              <a:rPr lang="ru-RU" u="sng" dirty="0" smtClean="0">
                <a:solidFill>
                  <a:schemeClr val="bg1"/>
                </a:solidFill>
              </a:rPr>
              <a:t>Для гримёрной: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/>
              <a:t>вывеска «Гримёрная», наборы игрушечной косметики, включающие в себя, флаконы различной величины, кремы, губные помады, фены, расчески, флаконы различной величины, ножницы, шиньоны, парики, косы, заколки, бигуди, туалетная вода, духи. </a:t>
            </a:r>
          </a:p>
          <a:p>
            <a:r>
              <a:rPr lang="ru-RU" u="sng" dirty="0" smtClean="0">
                <a:solidFill>
                  <a:schemeClr val="bg1"/>
                </a:solidFill>
              </a:rPr>
              <a:t>Для костюмерной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r>
              <a:rPr lang="ru-RU" dirty="0" smtClean="0"/>
              <a:t>вывеска «Костюмерная», костюмы, атрибуты к костюмам.</a:t>
            </a:r>
          </a:p>
          <a:p>
            <a:r>
              <a:rPr lang="ru-RU" u="sng" dirty="0" smtClean="0">
                <a:solidFill>
                  <a:schemeClr val="bg1"/>
                </a:solidFill>
              </a:rPr>
              <a:t>Для буфета: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r>
              <a:rPr lang="ru-RU" dirty="0" smtClean="0"/>
              <a:t>вывеска «Буфет», </a:t>
            </a:r>
            <a:r>
              <a:rPr lang="ru-RU" dirty="0" err="1" smtClean="0"/>
              <a:t>барная</a:t>
            </a:r>
            <a:r>
              <a:rPr lang="ru-RU" dirty="0" smtClean="0"/>
              <a:t> стойка, набор посуды, муляжи фруктов, овощей, чай, кондитерских и хлебобулочных изделий, мороженого.</a:t>
            </a:r>
          </a:p>
          <a:p>
            <a:r>
              <a:rPr lang="ru-RU" u="sng" dirty="0" smtClean="0">
                <a:solidFill>
                  <a:schemeClr val="bg1"/>
                </a:solidFill>
              </a:rPr>
              <a:t>Для кассира, билетера:</a:t>
            </a:r>
          </a:p>
          <a:p>
            <a:pPr>
              <a:buNone/>
            </a:pPr>
            <a:r>
              <a:rPr lang="ru-RU" dirty="0" smtClean="0"/>
              <a:t>вывеска «Касса театра», театральные билеты, деньги, театральные программки.</a:t>
            </a:r>
          </a:p>
          <a:p>
            <a:r>
              <a:rPr lang="ru-RU" u="sng" dirty="0" smtClean="0"/>
              <a:t>Для гардероба: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вывеска «Гардероб», вешалка, номерки, театральные бинокли.</a:t>
            </a:r>
          </a:p>
          <a:p>
            <a:r>
              <a:rPr lang="ru-RU" u="sng" dirty="0" smtClean="0"/>
              <a:t>Для артистов: </a:t>
            </a:r>
          </a:p>
          <a:p>
            <a:pPr>
              <a:buNone/>
            </a:pPr>
            <a:r>
              <a:rPr lang="ru-RU" dirty="0" smtClean="0"/>
              <a:t>ширма</a:t>
            </a:r>
            <a:r>
              <a:rPr lang="ru-RU" u="sng" dirty="0" smtClean="0"/>
              <a:t>, </a:t>
            </a:r>
            <a:r>
              <a:rPr lang="ru-RU" dirty="0" smtClean="0"/>
              <a:t>декорации и костюмы.</a:t>
            </a:r>
          </a:p>
          <a:p>
            <a:r>
              <a:rPr lang="ru-RU" u="sng" dirty="0" smtClean="0"/>
              <a:t>Для зрителей:</a:t>
            </a: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наряды, деньги, цветы.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 smtClean="0"/>
              <a:t>Результат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Игровая ситуация способствует возникновению объединений групп детей по интересам</a:t>
            </a:r>
            <a:r>
              <a:rPr lang="en-US" dirty="0" smtClean="0"/>
              <a:t>.</a:t>
            </a:r>
            <a:r>
              <a:rPr lang="ru-RU" dirty="0" smtClean="0"/>
              <a:t> Поведение детей в игре произвольное, не зажатое</a:t>
            </a:r>
            <a:r>
              <a:rPr lang="en-US" dirty="0" smtClean="0"/>
              <a:t>.</a:t>
            </a:r>
            <a:r>
              <a:rPr lang="ru-RU" dirty="0" smtClean="0"/>
              <a:t> Знание детей о театре умело используется на протяжение всей игры</a:t>
            </a:r>
            <a:r>
              <a:rPr lang="en-US" dirty="0" smtClean="0"/>
              <a:t>.</a:t>
            </a:r>
            <a:r>
              <a:rPr lang="ru-RU" dirty="0" smtClean="0"/>
              <a:t> Игровые замыслы реализованы в полном объёме</a:t>
            </a:r>
            <a:r>
              <a:rPr lang="en-US" dirty="0" smtClean="0"/>
              <a:t>.</a:t>
            </a:r>
            <a:r>
              <a:rPr lang="ru-RU" dirty="0" smtClean="0"/>
              <a:t> Все участники испытывают психологический и эмоциональный комфорт</a:t>
            </a:r>
            <a:r>
              <a:rPr lang="en-US" dirty="0" smtClean="0"/>
              <a:t>.</a:t>
            </a:r>
            <a:r>
              <a:rPr lang="ru-RU" dirty="0" smtClean="0"/>
              <a:t> На основе полученного опыта в дальнейшем можно строить множество сходных игровых ситуаций, помогающих ребятам выстраивать новые взаимодействия в коллективе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416824" cy="556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150</TotalTime>
  <Words>322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                   МКДОУ№35 «НЕПОСЕДЫ» Куликова Лариса Викторовна</vt:lpstr>
      <vt:lpstr>Функциональное назначение </vt:lpstr>
      <vt:lpstr>   ИГРОВЫЕ РОЛИ:  водитель автобуса, кондуктор,  администратор театра, режиссер, артисты, зрители, кассир, билетер, гримёр, парикмахер, костюмер, художники-оформители, звукорежиссер, буфетчица.   </vt:lpstr>
      <vt:lpstr>Оборудование</vt:lpstr>
      <vt:lpstr>Результат игры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HP</cp:lastModifiedBy>
  <cp:revision>20</cp:revision>
  <dcterms:created xsi:type="dcterms:W3CDTF">2014-10-26T13:21:24Z</dcterms:created>
  <dcterms:modified xsi:type="dcterms:W3CDTF">2019-10-13T16:18:32Z</dcterms:modified>
</cp:coreProperties>
</file>