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4" r:id="rId3"/>
    <p:sldId id="285" r:id="rId4"/>
    <p:sldId id="286" r:id="rId5"/>
    <p:sldId id="287" r:id="rId6"/>
    <p:sldId id="288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nja" initials="T" lastIdx="1" clrIdx="0">
    <p:extLst>
      <p:ext uri="{19B8F6BF-5375-455C-9EA6-DF929625EA0E}">
        <p15:presenceInfo xmlns:p15="http://schemas.microsoft.com/office/powerpoint/2012/main" userId="Tanj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66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5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3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32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728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8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1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6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0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1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3D4F6F-85B6-45F7-9D45-631DD894840B}"/>
              </a:ext>
            </a:extLst>
          </p:cNvPr>
          <p:cNvSpPr txBox="1"/>
          <p:nvPr/>
        </p:nvSpPr>
        <p:spPr>
          <a:xfrm>
            <a:off x="1187625" y="1241413"/>
            <a:ext cx="69959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>
                <a:solidFill>
                  <a:srgbClr val="0070C0"/>
                </a:solidFill>
                <a:latin typeface="Gabriola" panose="04040605051002020D02" pitchFamily="82" charset="0"/>
              </a:rPr>
              <a:t>ФОРМЫ РАБОТЫ С РОДИТЕЛЯМИ ПО ТЕАТРАЛИЗОВАННОЙ ДЕЯТЕНОСТИ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0A6181-9EDF-4FE6-9F0F-2DFDC2A15FB1}"/>
              </a:ext>
            </a:extLst>
          </p:cNvPr>
          <p:cNvSpPr txBox="1"/>
          <p:nvPr/>
        </p:nvSpPr>
        <p:spPr>
          <a:xfrm>
            <a:off x="2987824" y="3523707"/>
            <a:ext cx="4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Gabriola" panose="04040605051002020D02" pitchFamily="82" charset="0"/>
              </a:rPr>
              <a:t>Подготовила: воспитатель второй младшей группы Лакомова Т.А.</a:t>
            </a:r>
          </a:p>
        </p:txBody>
      </p:sp>
    </p:spTree>
    <p:extLst>
      <p:ext uri="{BB962C8B-B14F-4D97-AF65-F5344CB8AC3E}">
        <p14:creationId xmlns:p14="http://schemas.microsoft.com/office/powerpoint/2010/main" val="139784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124867-3548-4D62-8D1F-E64643639FCC}"/>
              </a:ext>
            </a:extLst>
          </p:cNvPr>
          <p:cNvSpPr txBox="1"/>
          <p:nvPr/>
        </p:nvSpPr>
        <p:spPr>
          <a:xfrm>
            <a:off x="395536" y="620688"/>
            <a:ext cx="9505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Gabriola" panose="04040605051002020D02" pitchFamily="82" charset="0"/>
              </a:rPr>
              <a:t>Информационн0-аналитические формы работы:</a:t>
            </a:r>
          </a:p>
          <a:p>
            <a:endParaRPr lang="ru-RU" sz="3600" b="1" dirty="0">
              <a:solidFill>
                <a:srgbClr val="00206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Gabriola" panose="04040605051002020D02" pitchFamily="82" charset="0"/>
              </a:rPr>
              <a:t>анкеты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Gabriola" panose="04040605051002020D02" pitchFamily="82" charset="0"/>
              </a:rPr>
              <a:t>почтовый ящик</a:t>
            </a:r>
          </a:p>
          <a:p>
            <a:endParaRPr lang="ru-RU" sz="3200" b="1" dirty="0">
              <a:solidFill>
                <a:srgbClr val="FF0000"/>
              </a:solidFill>
              <a:latin typeface="Gabriola" panose="04040605051002020D02" pitchFamily="8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489E65-644F-44A8-B980-C32692EDCE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9552" y="3064599"/>
            <a:ext cx="5882663" cy="330899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45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4A4150-59E5-4EFA-A45E-4B41EDFD5C58}"/>
              </a:ext>
            </a:extLst>
          </p:cNvPr>
          <p:cNvSpPr txBox="1"/>
          <p:nvPr/>
        </p:nvSpPr>
        <p:spPr>
          <a:xfrm>
            <a:off x="467544" y="100274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Gabriola" panose="04040605051002020D02" pitchFamily="82" charset="0"/>
              </a:rPr>
              <a:t>Наглядно-и</a:t>
            </a:r>
            <a:r>
              <a:rPr lang="ru-RU" sz="3600" b="1" dirty="0">
                <a:solidFill>
                  <a:srgbClr val="002060"/>
                </a:solidFill>
                <a:latin typeface="Gabriola" panose="04040605051002020D02" pitchFamily="82" charset="0"/>
              </a:rPr>
              <a:t>нформационные формы работы</a:t>
            </a:r>
            <a:r>
              <a:rPr lang="ru-RU" dirty="0"/>
              <a:t>:</a:t>
            </a:r>
          </a:p>
          <a:p>
            <a:endParaRPr lang="ru-RU" dirty="0"/>
          </a:p>
        </p:txBody>
      </p:sp>
      <p:pic>
        <p:nvPicPr>
          <p:cNvPr id="5122" name="Picture 2" descr="https://pp.userapi.com/c846019/v846019403/148eaf/IbtecK8ynHU.jpg">
            <a:extLst>
              <a:ext uri="{FF2B5EF4-FFF2-40B4-BE49-F238E27FC236}">
                <a16:creationId xmlns:a16="http://schemas.microsoft.com/office/drawing/2014/main" id="{325EC1A5-CE63-48CA-A395-735584F000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00" b="12200"/>
          <a:stretch/>
        </p:blipFill>
        <p:spPr bwMode="auto">
          <a:xfrm>
            <a:off x="2123728" y="1217263"/>
            <a:ext cx="5565825" cy="298813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A09C0C-A9D4-4AB6-BEFE-F1AF7D294ADD}"/>
              </a:ext>
            </a:extLst>
          </p:cNvPr>
          <p:cNvSpPr txBox="1"/>
          <p:nvPr/>
        </p:nvSpPr>
        <p:spPr>
          <a:xfrm>
            <a:off x="2584636" y="4797152"/>
            <a:ext cx="4644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abriola" panose="04040605051002020D02" pitchFamily="82" charset="0"/>
              </a:rPr>
              <a:t>Выставка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Gabriola" panose="04040605051002020D02" pitchFamily="82" charset="0"/>
              </a:rPr>
              <a:t>«Театральная мастерская»</a:t>
            </a:r>
          </a:p>
        </p:txBody>
      </p:sp>
    </p:spTree>
    <p:extLst>
      <p:ext uri="{BB962C8B-B14F-4D97-AF65-F5344CB8AC3E}">
        <p14:creationId xmlns:p14="http://schemas.microsoft.com/office/powerpoint/2010/main" val="1139322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.userapi.com/c846019/v846019403/148ec3/Fv5w8s9A-2w.jpg">
            <a:extLst>
              <a:ext uri="{FF2B5EF4-FFF2-40B4-BE49-F238E27FC236}">
                <a16:creationId xmlns:a16="http://schemas.microsoft.com/office/drawing/2014/main" id="{BE10AD4B-C95A-4B98-8307-084569ADBD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01"/>
          <a:stretch/>
        </p:blipFill>
        <p:spPr bwMode="auto">
          <a:xfrm>
            <a:off x="3457564" y="206825"/>
            <a:ext cx="2228872" cy="323179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p.userapi.com/c846019/v846019403/148ecd/7yJBjwQ7V1E.jpg">
            <a:extLst>
              <a:ext uri="{FF2B5EF4-FFF2-40B4-BE49-F238E27FC236}">
                <a16:creationId xmlns:a16="http://schemas.microsoft.com/office/drawing/2014/main" id="{720CC901-8473-474F-A73E-D6B4897B85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b="10800"/>
          <a:stretch/>
        </p:blipFill>
        <p:spPr bwMode="auto">
          <a:xfrm>
            <a:off x="4627809" y="3798346"/>
            <a:ext cx="4176945" cy="245907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9E5474-5848-4272-A7E2-0FE7DD9DCF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9247" y="3880236"/>
            <a:ext cx="3949702" cy="236289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20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p.userapi.com/c850532/v850532037/654cf/Mge-4dNZbQ4.jpg">
            <a:extLst>
              <a:ext uri="{FF2B5EF4-FFF2-40B4-BE49-F238E27FC236}">
                <a16:creationId xmlns:a16="http://schemas.microsoft.com/office/drawing/2014/main" id="{BBAC253E-020F-49C6-BE4C-96C6F0101E7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b="9050"/>
          <a:stretch/>
        </p:blipFill>
        <p:spPr bwMode="auto">
          <a:xfrm>
            <a:off x="1907704" y="1196752"/>
            <a:ext cx="5976664" cy="4248472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FAF2A9-53B5-40BE-AFAF-019D32CBD713}"/>
              </a:ext>
            </a:extLst>
          </p:cNvPr>
          <p:cNvSpPr txBox="1"/>
          <p:nvPr/>
        </p:nvSpPr>
        <p:spPr>
          <a:xfrm>
            <a:off x="1691680" y="-9964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Gabriola" panose="04040605051002020D02" pitchFamily="82" charset="0"/>
              </a:rPr>
              <a:t>Досуговые формы работы:</a:t>
            </a:r>
          </a:p>
        </p:txBody>
      </p:sp>
    </p:spTree>
    <p:extLst>
      <p:ext uri="{BB962C8B-B14F-4D97-AF65-F5344CB8AC3E}">
        <p14:creationId xmlns:p14="http://schemas.microsoft.com/office/powerpoint/2010/main" val="2308465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 descr="https://pp.userapi.com/c831308/v831308860/1e46fb/Idayxmp1IFU.jpg">
            <a:extLst>
              <a:ext uri="{FF2B5EF4-FFF2-40B4-BE49-F238E27FC236}">
                <a16:creationId xmlns:a16="http://schemas.microsoft.com/office/drawing/2014/main" id="{91758B2F-D6AE-41A5-9C45-29C1DE78E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51" b="16401"/>
          <a:stretch/>
        </p:blipFill>
        <p:spPr bwMode="auto">
          <a:xfrm>
            <a:off x="3779912" y="1844824"/>
            <a:ext cx="4432941" cy="280831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s://pp.userapi.com/c845216/v845216860/1425bb/DPQWyrsNL9E.jpg">
            <a:extLst>
              <a:ext uri="{FF2B5EF4-FFF2-40B4-BE49-F238E27FC236}">
                <a16:creationId xmlns:a16="http://schemas.microsoft.com/office/drawing/2014/main" id="{10A66F9C-D464-4D82-8501-5D9E6DED5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808312" cy="39751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48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https://pp.userapi.com/c844722/v844722236/13c450/aZh0KDO6-sg.jpg">
            <a:extLst>
              <a:ext uri="{FF2B5EF4-FFF2-40B4-BE49-F238E27FC236}">
                <a16:creationId xmlns:a16="http://schemas.microsoft.com/office/drawing/2014/main" id="{AA954E4C-71A8-4160-B950-C5A6352B98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5" t="20076" r="9838" b="9575"/>
          <a:stretch/>
        </p:blipFill>
        <p:spPr bwMode="auto">
          <a:xfrm>
            <a:off x="3779912" y="3212976"/>
            <a:ext cx="4564639" cy="290459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s://pp.userapi.com/c846123/v846123708/138fac/ikdqiw9WHLA.jpg">
            <a:extLst>
              <a:ext uri="{FF2B5EF4-FFF2-40B4-BE49-F238E27FC236}">
                <a16:creationId xmlns:a16="http://schemas.microsoft.com/office/drawing/2014/main" id="{B8AD77F5-FEEB-4410-A2C1-2FC20BB6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4733042" cy="286715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70816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973</TotalTime>
  <Words>38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Gabriola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Tanja</dc:creator>
  <cp:lastModifiedBy>Tanja</cp:lastModifiedBy>
  <cp:revision>48</cp:revision>
  <dcterms:created xsi:type="dcterms:W3CDTF">2018-12-09T10:45:29Z</dcterms:created>
  <dcterms:modified xsi:type="dcterms:W3CDTF">2019-10-12T21:01:27Z</dcterms:modified>
</cp:coreProperties>
</file>