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23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697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2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0020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273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222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739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800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68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01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84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13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058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36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76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4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136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5FBACA2-077E-4BC0-A62C-472BC7AB1A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4FEA934-5D4F-48E9-9A12-A7867BFBF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2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0061" y="1300785"/>
            <a:ext cx="9744500" cy="25092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Театральная постановка Подготовительной группы №6 «Под Грибом»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 сказке В.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Сутеева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10.07.2019</a:t>
            </a:r>
          </a:p>
          <a:p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Мбдоу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«детский сад №40»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92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14" y="247002"/>
            <a:ext cx="8401572" cy="6301180"/>
          </a:xfrm>
        </p:spPr>
      </p:pic>
    </p:spTree>
    <p:extLst>
      <p:ext uri="{BB962C8B-B14F-4D97-AF65-F5344CB8AC3E}">
        <p14:creationId xmlns:p14="http://schemas.microsoft.com/office/powerpoint/2010/main" val="1829588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925" y="272956"/>
            <a:ext cx="8224150" cy="6168113"/>
          </a:xfrm>
        </p:spPr>
      </p:pic>
    </p:spTree>
    <p:extLst>
      <p:ext uri="{BB962C8B-B14F-4D97-AF65-F5344CB8AC3E}">
        <p14:creationId xmlns:p14="http://schemas.microsoft.com/office/powerpoint/2010/main" val="21475474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</TotalTime>
  <Words>18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Tw Cen MT</vt:lpstr>
      <vt:lpstr>Капля</vt:lpstr>
      <vt:lpstr>Театральная постановка Подготовительной группы №6 «Под Грибом»  (по сказке В. Сутеева)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постановка Подготовительной группы №6 «Под Грибом»  (по сказке В. Сутеева)</dc:title>
  <dc:creator>User</dc:creator>
  <cp:lastModifiedBy>User</cp:lastModifiedBy>
  <cp:revision>1</cp:revision>
  <dcterms:created xsi:type="dcterms:W3CDTF">2019-10-13T08:24:34Z</dcterms:created>
  <dcterms:modified xsi:type="dcterms:W3CDTF">2019-10-13T08:30:38Z</dcterms:modified>
</cp:coreProperties>
</file>