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48804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170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926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370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2092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682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187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0254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275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666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336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491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89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819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02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742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483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7E00988-2B7A-4AC7-8290-87E1C653DF6E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6CB8879-AE50-4265-B803-AB10C970E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954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altLang="ru-RU" sz="4000" cap="none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08.11.2017 г. Старшие группы №4 и №6 предоставили вниманию юных зрителей театральную </a:t>
            </a:r>
            <a:r>
              <a:rPr lang="ru-RU" altLang="ru-RU" sz="4000" cap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постановку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altLang="ru-RU" sz="4000" cap="none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altLang="ru-RU" sz="4000" cap="none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Однажды осенью</a:t>
            </a:r>
            <a:r>
              <a:rPr lang="ru-RU" altLang="ru-RU" sz="4000" cap="none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…»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18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52" y="258786"/>
            <a:ext cx="2839640" cy="50482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891" y="258786"/>
            <a:ext cx="2839641" cy="50482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885" y="258786"/>
            <a:ext cx="5616713" cy="308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2721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8</TotalTime>
  <Words>20</Words>
  <Application>Microsoft Office PowerPoint</Application>
  <PresentationFormat>Широкоэкранный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Impact</vt:lpstr>
      <vt:lpstr>Times New Roman</vt:lpstr>
      <vt:lpstr>Главное мероприятие</vt:lpstr>
      <vt:lpstr>08.11.2017 г. Старшие группы №4 и №6 предоставили вниманию юных зрителей театральную постановку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08.11.2017 г. Старшие группы №4 и №6 предоставили вниманию юных зрителей театральную постановку</dc:title>
  <dc:creator>User</dc:creator>
  <cp:lastModifiedBy>User</cp:lastModifiedBy>
  <cp:revision>1</cp:revision>
  <dcterms:created xsi:type="dcterms:W3CDTF">2019-10-13T07:04:48Z</dcterms:created>
  <dcterms:modified xsi:type="dcterms:W3CDTF">2019-10-13T07:13:32Z</dcterms:modified>
</cp:coreProperties>
</file>