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F5CB24A-773F-4C03-8FE3-FC1CF721025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E1C6FE9-3876-4D34-9F09-2E2444FED0E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421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B24A-773F-4C03-8FE3-FC1CF721025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6FE9-3876-4D34-9F09-2E2444FED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799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B24A-773F-4C03-8FE3-FC1CF721025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6FE9-3876-4D34-9F09-2E2444FED0E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6414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B24A-773F-4C03-8FE3-FC1CF721025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6FE9-3876-4D34-9F09-2E2444FED0E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5216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B24A-773F-4C03-8FE3-FC1CF721025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6FE9-3876-4D34-9F09-2E2444FED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747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B24A-773F-4C03-8FE3-FC1CF721025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6FE9-3876-4D34-9F09-2E2444FED0E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9900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B24A-773F-4C03-8FE3-FC1CF721025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6FE9-3876-4D34-9F09-2E2444FED0E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3416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B24A-773F-4C03-8FE3-FC1CF721025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6FE9-3876-4D34-9F09-2E2444FED0E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19652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B24A-773F-4C03-8FE3-FC1CF721025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6FE9-3876-4D34-9F09-2E2444FED0E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089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B24A-773F-4C03-8FE3-FC1CF721025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6FE9-3876-4D34-9F09-2E2444FED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00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B24A-773F-4C03-8FE3-FC1CF721025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6FE9-3876-4D34-9F09-2E2444FED0E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324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B24A-773F-4C03-8FE3-FC1CF721025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6FE9-3876-4D34-9F09-2E2444FED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778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B24A-773F-4C03-8FE3-FC1CF721025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6FE9-3876-4D34-9F09-2E2444FED0E4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4060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B24A-773F-4C03-8FE3-FC1CF721025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6FE9-3876-4D34-9F09-2E2444FED0E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5692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B24A-773F-4C03-8FE3-FC1CF721025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6FE9-3876-4D34-9F09-2E2444FED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104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B24A-773F-4C03-8FE3-FC1CF721025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6FE9-3876-4D34-9F09-2E2444FED0E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2968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B24A-773F-4C03-8FE3-FC1CF721025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C6FE9-3876-4D34-9F09-2E2444FED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09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F5CB24A-773F-4C03-8FE3-FC1CF721025B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E1C6FE9-3876-4D34-9F09-2E2444FED0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499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dirty="0" smtClean="0"/>
              <a:t>Театральные миниатюры</a:t>
            </a:r>
            <a:br>
              <a:rPr lang="ru-RU" sz="4800" dirty="0" smtClean="0"/>
            </a:br>
            <a:r>
              <a:rPr lang="ru-RU" sz="4800" dirty="0" smtClean="0"/>
              <a:t>Средней группы №7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13.02.2019 г.</a:t>
            </a:r>
          </a:p>
          <a:p>
            <a:r>
              <a:rPr lang="ru-RU" dirty="0" smtClean="0"/>
              <a:t>МБДОУ «Детский сад №40»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9200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276" y="627797"/>
            <a:ext cx="4263201" cy="568426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196" y="617549"/>
            <a:ext cx="4278573" cy="570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109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675" y="601260"/>
            <a:ext cx="4242162" cy="565621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518" y="601260"/>
            <a:ext cx="4254975" cy="567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3122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</TotalTime>
  <Words>12</Words>
  <Application>Microsoft Office PowerPoint</Application>
  <PresentationFormat>Широкоэкранный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Garamond</vt:lpstr>
      <vt:lpstr>Натуральные материалы</vt:lpstr>
      <vt:lpstr>Театральные миниатюры Средней группы №7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Театральные миниатюры Средней группы №7</dc:title>
  <dc:creator>User</dc:creator>
  <cp:lastModifiedBy>User</cp:lastModifiedBy>
  <cp:revision>1</cp:revision>
  <dcterms:created xsi:type="dcterms:W3CDTF">2019-10-13T08:01:15Z</dcterms:created>
  <dcterms:modified xsi:type="dcterms:W3CDTF">2019-10-13T08:07:46Z</dcterms:modified>
</cp:coreProperties>
</file>