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gif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9806" y="620688"/>
            <a:ext cx="7772400" cy="1524000"/>
          </a:xfrm>
        </p:spPr>
        <p:txBody>
          <a:bodyPr/>
          <a:lstStyle/>
          <a:p>
            <a:pPr algn="ctr"/>
            <a:r>
              <a:rPr lang="be-BY" sz="4800" dirty="0" smtClean="0">
                <a:ln w="635">
                  <a:solidFill>
                    <a:sysClr val="windowText" lastClr="000000"/>
                  </a:solidFill>
                </a:ln>
              </a:rPr>
              <a:t>РУССКИЙ ЯЗЫК</a:t>
            </a:r>
            <a:br>
              <a:rPr lang="be-BY" sz="4800" dirty="0" smtClean="0">
                <a:ln w="635">
                  <a:solidFill>
                    <a:sysClr val="windowText" lastClr="000000"/>
                  </a:solidFill>
                </a:ln>
              </a:rPr>
            </a:br>
            <a:r>
              <a:rPr lang="be-BY" sz="4800" dirty="0" smtClean="0">
                <a:ln w="635">
                  <a:solidFill>
                    <a:sysClr val="windowText" lastClr="000000"/>
                  </a:solidFill>
                </a:ln>
              </a:rPr>
              <a:t>3 </a:t>
            </a:r>
            <a:r>
              <a:rPr lang="be-BY" sz="4800" dirty="0" smtClean="0">
                <a:ln w="635">
                  <a:solidFill>
                    <a:sysClr val="windowText" lastClr="000000"/>
                  </a:solidFill>
                </a:ln>
              </a:rPr>
              <a:t>класс</a:t>
            </a:r>
            <a:endParaRPr lang="ru-RU" sz="4800" dirty="0">
              <a:ln w="635"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63588" y="3645024"/>
            <a:ext cx="7776864" cy="939801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«Зажги звёздочку»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Текст 2"/>
          <p:cNvSpPr txBox="1">
            <a:spLocks/>
          </p:cNvSpPr>
          <p:nvPr/>
        </p:nvSpPr>
        <p:spPr>
          <a:xfrm>
            <a:off x="827584" y="5445224"/>
            <a:ext cx="7776864" cy="93980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e-BY" sz="3200" b="1" dirty="0" smtClean="0">
                <a:solidFill>
                  <a:srgbClr val="002060"/>
                </a:solidFill>
              </a:rPr>
              <a:t>Учитель МБОУ КСОШ № 32 имени Героя Советского Союза М.Г. Владимирова</a:t>
            </a:r>
          </a:p>
          <a:p>
            <a:r>
              <a:rPr lang="be-BY" sz="3200" b="1" dirty="0" smtClean="0">
                <a:solidFill>
                  <a:srgbClr val="002060"/>
                </a:solidFill>
              </a:rPr>
              <a:t>Колтунова С.И.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2132856"/>
            <a:ext cx="824491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Мягкий знак на конце существительных после шипящих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6" name="Picture 3" descr="C:\Users\pc\Pictures\nqxtgzpyqumxsrmpsoado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8344" y="4660371"/>
            <a:ext cx="1177279" cy="1569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E:\КОНКУРС\тренажёры\669943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5111" y="3771668"/>
            <a:ext cx="928348" cy="888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189985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pc\Pictures\nqxtgzpyqumxsrmpsoado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092963"/>
            <a:ext cx="2671446" cy="3561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pc\Pictures\smiling-star.pn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0434" y="692696"/>
            <a:ext cx="1474735" cy="1436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621202" y="484128"/>
            <a:ext cx="1833198" cy="1785536"/>
            <a:chOff x="3851920" y="1700476"/>
            <a:chExt cx="1833198" cy="1785536"/>
          </a:xfrm>
        </p:grpSpPr>
        <p:pic>
          <p:nvPicPr>
            <p:cNvPr id="10" name="Picture 5" descr="C:\Users\pc\Pictures\smiling-star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1920" y="1700476"/>
              <a:ext cx="1833198" cy="17855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4377458" y="2474864"/>
              <a:ext cx="882542" cy="523220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2800" dirty="0" err="1" smtClean="0"/>
                <a:t>ноч</a:t>
              </a:r>
              <a:r>
                <a:rPr lang="ru-RU" sz="2800" dirty="0" smtClean="0"/>
                <a:t>?</a:t>
              </a:r>
            </a:p>
          </p:txBody>
        </p:sp>
      </p:grpSp>
      <p:pic>
        <p:nvPicPr>
          <p:cNvPr id="13" name="Picture 5" descr="C:\Users\pc\Pictures\smiling-star.pn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93117" y="272346"/>
            <a:ext cx="1474735" cy="1436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" descr="C:\Users\pc\Pictures\smiling-star.pn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00FF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66959" y="550563"/>
            <a:ext cx="1474735" cy="1436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5" descr="C:\Users\pc\Pictures\smiling-star.pn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FF99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83654" y="2292789"/>
            <a:ext cx="1474735" cy="1436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5" descr="C:\Users\pc\Pictures\smiling-star.pn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33CC33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2563020"/>
            <a:ext cx="1474735" cy="1436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9" name="Группа 18"/>
          <p:cNvGrpSpPr/>
          <p:nvPr/>
        </p:nvGrpSpPr>
        <p:grpSpPr>
          <a:xfrm>
            <a:off x="3887235" y="2118217"/>
            <a:ext cx="1833198" cy="1785536"/>
            <a:chOff x="3848225" y="1700476"/>
            <a:chExt cx="1833198" cy="1785536"/>
          </a:xfrm>
        </p:grpSpPr>
        <p:pic>
          <p:nvPicPr>
            <p:cNvPr id="20" name="Picture 5" descr="C:\Users\pc\Pictures\smiling-star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8225" y="1700476"/>
              <a:ext cx="1833198" cy="17855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TextBox 20"/>
            <p:cNvSpPr txBox="1"/>
            <p:nvPr/>
          </p:nvSpPr>
          <p:spPr>
            <a:xfrm>
              <a:off x="4327526" y="2444234"/>
              <a:ext cx="957750" cy="492443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2600" dirty="0" err="1" smtClean="0"/>
                <a:t>мыш</a:t>
              </a:r>
              <a:r>
                <a:rPr lang="ru-RU" sz="2600" dirty="0" smtClean="0"/>
                <a:t>?</a:t>
              </a: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6787727" y="375991"/>
            <a:ext cx="1833198" cy="1785536"/>
            <a:chOff x="3851920" y="1700476"/>
            <a:chExt cx="1833198" cy="1785536"/>
          </a:xfrm>
        </p:grpSpPr>
        <p:pic>
          <p:nvPicPr>
            <p:cNvPr id="24" name="Picture 5" descr="C:\Users\pc\Pictures\smiling-star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1920" y="1700476"/>
              <a:ext cx="1833198" cy="17855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TextBox 24"/>
            <p:cNvSpPr txBox="1"/>
            <p:nvPr/>
          </p:nvSpPr>
          <p:spPr>
            <a:xfrm>
              <a:off x="4427984" y="2420888"/>
              <a:ext cx="844591" cy="523220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2800" dirty="0" err="1" smtClean="0"/>
                <a:t>доч</a:t>
              </a:r>
              <a:r>
                <a:rPr lang="ru-RU" sz="2800" dirty="0" smtClean="0"/>
                <a:t>?</a:t>
              </a: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4544755" y="41497"/>
            <a:ext cx="1833198" cy="1785536"/>
            <a:chOff x="3851920" y="1700476"/>
            <a:chExt cx="1833198" cy="1785536"/>
          </a:xfrm>
        </p:grpSpPr>
        <p:pic>
          <p:nvPicPr>
            <p:cNvPr id="27" name="Picture 5" descr="C:\Users\pc\Pictures\smiling-star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1920" y="1700476"/>
              <a:ext cx="1833198" cy="17855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TextBox 27"/>
            <p:cNvSpPr txBox="1"/>
            <p:nvPr/>
          </p:nvSpPr>
          <p:spPr>
            <a:xfrm>
              <a:off x="4427984" y="2420888"/>
              <a:ext cx="844591" cy="523220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2800" dirty="0" err="1" smtClean="0"/>
                <a:t>печ</a:t>
              </a:r>
              <a:r>
                <a:rPr lang="ru-RU" sz="2800" dirty="0" smtClean="0"/>
                <a:t>?</a:t>
              </a:r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288312" y="2304851"/>
            <a:ext cx="1833198" cy="1785536"/>
            <a:chOff x="3851920" y="1700476"/>
            <a:chExt cx="1833198" cy="1785536"/>
          </a:xfrm>
        </p:grpSpPr>
        <p:pic>
          <p:nvPicPr>
            <p:cNvPr id="30" name="Picture 5" descr="C:\Users\pc\Pictures\smiling-star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1920" y="1700476"/>
              <a:ext cx="1833198" cy="17855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TextBox 30"/>
            <p:cNvSpPr txBox="1"/>
            <p:nvPr/>
          </p:nvSpPr>
          <p:spPr>
            <a:xfrm>
              <a:off x="4364042" y="2420888"/>
              <a:ext cx="908533" cy="523220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2800" dirty="0" smtClean="0"/>
                <a:t>рож?</a:t>
              </a:r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2029282" y="2634006"/>
            <a:ext cx="1833198" cy="1785536"/>
            <a:chOff x="3851920" y="1700476"/>
            <a:chExt cx="1833198" cy="1785536"/>
          </a:xfrm>
        </p:grpSpPr>
        <p:pic>
          <p:nvPicPr>
            <p:cNvPr id="35" name="Picture 5" descr="C:\Users\pc\Pictures\smiling-star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1920" y="1700476"/>
              <a:ext cx="1833198" cy="17855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6" name="TextBox 35"/>
            <p:cNvSpPr txBox="1"/>
            <p:nvPr/>
          </p:nvSpPr>
          <p:spPr>
            <a:xfrm>
              <a:off x="4341764" y="2420888"/>
              <a:ext cx="998359" cy="507831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2700" dirty="0" smtClean="0"/>
                <a:t>ключ?</a:t>
              </a: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2533338" y="692696"/>
            <a:ext cx="1833198" cy="1785536"/>
            <a:chOff x="3851920" y="1700476"/>
            <a:chExt cx="1833198" cy="1785536"/>
          </a:xfrm>
        </p:grpSpPr>
        <p:pic>
          <p:nvPicPr>
            <p:cNvPr id="38" name="Picture 5" descr="C:\Users\pc\Pictures\smiling-star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1920" y="1700476"/>
              <a:ext cx="1833198" cy="17855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9" name="TextBox 38"/>
            <p:cNvSpPr txBox="1"/>
            <p:nvPr/>
          </p:nvSpPr>
          <p:spPr>
            <a:xfrm>
              <a:off x="4427984" y="2420888"/>
              <a:ext cx="844591" cy="523220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2800" dirty="0" smtClean="0"/>
                <a:t>луч?</a:t>
              </a:r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5591038" y="1619623"/>
            <a:ext cx="1833198" cy="1785536"/>
            <a:chOff x="3851920" y="1700476"/>
            <a:chExt cx="1833198" cy="1785536"/>
          </a:xfrm>
        </p:grpSpPr>
        <p:pic>
          <p:nvPicPr>
            <p:cNvPr id="41" name="Picture 5" descr="C:\Users\pc\Pictures\smiling-star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1920" y="1700476"/>
              <a:ext cx="1833198" cy="17855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2" name="TextBox 41"/>
            <p:cNvSpPr txBox="1"/>
            <p:nvPr/>
          </p:nvSpPr>
          <p:spPr>
            <a:xfrm>
              <a:off x="4345050" y="2420888"/>
              <a:ext cx="882791" cy="492443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2600" dirty="0" smtClean="0"/>
                <a:t>грач?</a:t>
              </a:r>
            </a:p>
          </p:txBody>
        </p:sp>
      </p:grpSp>
      <p:pic>
        <p:nvPicPr>
          <p:cNvPr id="1032" name="Picture 8" descr="C:\Users\pc\Pictures\35223325_Sterne0024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17485" y="4090386"/>
            <a:ext cx="2447925" cy="2143125"/>
          </a:xfrm>
          <a:prstGeom prst="rect">
            <a:avLst/>
          </a:prstGeom>
          <a:noFill/>
          <a:effectLst>
            <a:glow rad="101600">
              <a:schemeClr val="accent3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463207" y="4500228"/>
            <a:ext cx="637512" cy="1323439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000" b="1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ь</a:t>
            </a:r>
          </a:p>
        </p:txBody>
      </p:sp>
    </p:spTree>
    <p:extLst>
      <p:ext uri="{BB962C8B-B14F-4D97-AF65-F5344CB8AC3E}">
        <p14:creationId xmlns:p14="http://schemas.microsoft.com/office/powerpoint/2010/main" xmlns="" val="5146658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</TotalTime>
  <Words>46</Words>
  <Application>Microsoft Office PowerPoint</Application>
  <PresentationFormat>Экран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Поток</vt:lpstr>
      <vt:lpstr>РУССКИЙ ЯЗЫК 3 класс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pc</dc:creator>
  <cp:lastModifiedBy>Admin</cp:lastModifiedBy>
  <cp:revision>4</cp:revision>
  <dcterms:created xsi:type="dcterms:W3CDTF">2013-05-12T08:23:54Z</dcterms:created>
  <dcterms:modified xsi:type="dcterms:W3CDTF">2019-10-13T13:13:57Z</dcterms:modified>
</cp:coreProperties>
</file>